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72" r:id="rId4"/>
    <p:sldId id="267" r:id="rId5"/>
    <p:sldId id="260" r:id="rId6"/>
    <p:sldId id="273" r:id="rId7"/>
    <p:sldId id="268" r:id="rId8"/>
    <p:sldId id="274" r:id="rId9"/>
    <p:sldId id="275" r:id="rId10"/>
    <p:sldId id="258" r:id="rId11"/>
    <p:sldId id="259" r:id="rId12"/>
    <p:sldId id="261" r:id="rId13"/>
    <p:sldId id="262" r:id="rId14"/>
    <p:sldId id="263" r:id="rId15"/>
    <p:sldId id="264" r:id="rId16"/>
    <p:sldId id="265" r:id="rId17"/>
    <p:sldId id="266" r:id="rId18"/>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D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876" y="1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KE"/>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C0742B58-2BE8-48A8-A8CB-A08A576D70BA}" type="datetimeFigureOut">
              <a:rPr lang="en-KE" smtClean="0"/>
              <a:t>22/08/2024</a:t>
            </a:fld>
            <a:endParaRPr lang="en-KE"/>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KE"/>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KE"/>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0941E6F-CCA0-4C08-93E7-0E6AF18E1EC2}" type="slidenum">
              <a:rPr lang="en-KE" smtClean="0"/>
              <a:t>‹#›</a:t>
            </a:fld>
            <a:endParaRPr lang="en-KE"/>
          </a:p>
        </p:txBody>
      </p:sp>
    </p:spTree>
    <p:extLst>
      <p:ext uri="{BB962C8B-B14F-4D97-AF65-F5344CB8AC3E}">
        <p14:creationId xmlns:p14="http://schemas.microsoft.com/office/powerpoint/2010/main" val="370985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BAD28906-DADD-4D4A-85A7-F6134FEC33F0}" type="slidenum">
              <a:rPr lang="en-KE" smtClean="0"/>
              <a:t>3</a:t>
            </a:fld>
            <a:endParaRPr lang="en-KE"/>
          </a:p>
        </p:txBody>
      </p:sp>
    </p:spTree>
    <p:extLst>
      <p:ext uri="{BB962C8B-B14F-4D97-AF65-F5344CB8AC3E}">
        <p14:creationId xmlns:p14="http://schemas.microsoft.com/office/powerpoint/2010/main" val="2561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BAD28906-DADD-4D4A-85A7-F6134FEC33F0}" type="slidenum">
              <a:rPr lang="en-KE" smtClean="0"/>
              <a:t>6</a:t>
            </a:fld>
            <a:endParaRPr lang="en-KE"/>
          </a:p>
        </p:txBody>
      </p:sp>
    </p:spTree>
    <p:extLst>
      <p:ext uri="{BB962C8B-B14F-4D97-AF65-F5344CB8AC3E}">
        <p14:creationId xmlns:p14="http://schemas.microsoft.com/office/powerpoint/2010/main" val="928670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BAD28906-DADD-4D4A-85A7-F6134FEC33F0}" type="slidenum">
              <a:rPr lang="en-KE" smtClean="0"/>
              <a:t>8</a:t>
            </a:fld>
            <a:endParaRPr lang="en-KE"/>
          </a:p>
        </p:txBody>
      </p:sp>
    </p:spTree>
    <p:extLst>
      <p:ext uri="{BB962C8B-B14F-4D97-AF65-F5344CB8AC3E}">
        <p14:creationId xmlns:p14="http://schemas.microsoft.com/office/powerpoint/2010/main" val="909743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BAD28906-DADD-4D4A-85A7-F6134FEC33F0}" type="slidenum">
              <a:rPr lang="en-KE" smtClean="0"/>
              <a:t>9</a:t>
            </a:fld>
            <a:endParaRPr lang="en-KE"/>
          </a:p>
        </p:txBody>
      </p:sp>
    </p:spTree>
    <p:extLst>
      <p:ext uri="{BB962C8B-B14F-4D97-AF65-F5344CB8AC3E}">
        <p14:creationId xmlns:p14="http://schemas.microsoft.com/office/powerpoint/2010/main" val="4036856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2400" b="0"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200" b="0" i="1">
                <a:solidFill>
                  <a:schemeClr val="bg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200" b="0" i="1">
                <a:solidFill>
                  <a:schemeClr val="bg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999" cy="6857998"/>
          </a:xfrm>
          <a:prstGeom prst="rect">
            <a:avLst/>
          </a:prstGeom>
        </p:spPr>
      </p:pic>
      <p:pic>
        <p:nvPicPr>
          <p:cNvPr id="17" name="bg object 17"/>
          <p:cNvPicPr/>
          <p:nvPr/>
        </p:nvPicPr>
        <p:blipFill>
          <a:blip r:embed="rId3" cstate="print"/>
          <a:stretch>
            <a:fillRect/>
          </a:stretch>
        </p:blipFill>
        <p:spPr>
          <a:xfrm>
            <a:off x="142824" y="98882"/>
            <a:ext cx="271703" cy="387146"/>
          </a:xfrm>
          <a:prstGeom prst="rect">
            <a:avLst/>
          </a:prstGeom>
        </p:spPr>
      </p:pic>
      <p:sp>
        <p:nvSpPr>
          <p:cNvPr id="2" name="Holder 2"/>
          <p:cNvSpPr>
            <a:spLocks noGrp="1"/>
          </p:cNvSpPr>
          <p:nvPr>
            <p:ph type="title"/>
          </p:nvPr>
        </p:nvSpPr>
        <p:spPr/>
        <p:txBody>
          <a:bodyPr lIns="0" tIns="0" rIns="0" bIns="0"/>
          <a:lstStyle>
            <a:lvl1pPr>
              <a:defRPr sz="24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999" cy="6857998"/>
          </a:xfrm>
          <a:prstGeom prst="rect">
            <a:avLst/>
          </a:prstGeom>
        </p:spPr>
      </p:pic>
      <p:pic>
        <p:nvPicPr>
          <p:cNvPr id="17" name="bg object 17"/>
          <p:cNvPicPr/>
          <p:nvPr/>
        </p:nvPicPr>
        <p:blipFill>
          <a:blip r:embed="rId3" cstate="print"/>
          <a:stretch>
            <a:fillRect/>
          </a:stretch>
        </p:blipFill>
        <p:spPr>
          <a:xfrm>
            <a:off x="0" y="0"/>
            <a:ext cx="12192000" cy="6858000"/>
          </a:xfrm>
          <a:prstGeom prst="rect">
            <a:avLst/>
          </a:prstGeom>
        </p:spPr>
      </p:pic>
      <p:pic>
        <p:nvPicPr>
          <p:cNvPr id="18" name="bg object 18"/>
          <p:cNvPicPr/>
          <p:nvPr/>
        </p:nvPicPr>
        <p:blipFill>
          <a:blip r:embed="rId4" cstate="print"/>
          <a:stretch>
            <a:fillRect/>
          </a:stretch>
        </p:blipFill>
        <p:spPr>
          <a:xfrm>
            <a:off x="8115300" y="0"/>
            <a:ext cx="4076700" cy="6857861"/>
          </a:xfrm>
          <a:prstGeom prst="rect">
            <a:avLst/>
          </a:prstGeom>
        </p:spPr>
      </p:pic>
      <p:pic>
        <p:nvPicPr>
          <p:cNvPr id="19" name="bg object 19"/>
          <p:cNvPicPr/>
          <p:nvPr/>
        </p:nvPicPr>
        <p:blipFill>
          <a:blip r:embed="rId5" cstate="print"/>
          <a:stretch>
            <a:fillRect/>
          </a:stretch>
        </p:blipFill>
        <p:spPr>
          <a:xfrm>
            <a:off x="3144011" y="13715"/>
            <a:ext cx="5783580" cy="6844282"/>
          </a:xfrm>
          <a:prstGeom prst="rect">
            <a:avLst/>
          </a:prstGeom>
        </p:spPr>
      </p:pic>
      <p:pic>
        <p:nvPicPr>
          <p:cNvPr id="20" name="bg object 20"/>
          <p:cNvPicPr/>
          <p:nvPr/>
        </p:nvPicPr>
        <p:blipFill>
          <a:blip r:embed="rId6" cstate="print"/>
          <a:stretch>
            <a:fillRect/>
          </a:stretch>
        </p:blipFill>
        <p:spPr>
          <a:xfrm>
            <a:off x="0" y="0"/>
            <a:ext cx="3157727" cy="6857996"/>
          </a:xfrm>
          <a:prstGeom prst="rect">
            <a:avLst/>
          </a:prstGeom>
        </p:spPr>
      </p:pic>
      <p:pic>
        <p:nvPicPr>
          <p:cNvPr id="21" name="bg object 21"/>
          <p:cNvPicPr/>
          <p:nvPr/>
        </p:nvPicPr>
        <p:blipFill>
          <a:blip r:embed="rId7" cstate="print"/>
          <a:stretch>
            <a:fillRect/>
          </a:stretch>
        </p:blipFill>
        <p:spPr>
          <a:xfrm>
            <a:off x="387095" y="124968"/>
            <a:ext cx="2383536" cy="1175003"/>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4C2AB-6107-348A-460D-90112FF51A16}"/>
              </a:ext>
            </a:extLst>
          </p:cNvPr>
          <p:cNvPicPr>
            <a:picLocks noChangeAspect="1"/>
          </p:cNvPicPr>
          <p:nvPr userDrawn="1"/>
        </p:nvPicPr>
        <p:blipFill>
          <a:blip r:embed="rId2"/>
          <a:stretch>
            <a:fillRect/>
          </a:stretch>
        </p:blipFill>
        <p:spPr>
          <a:xfrm>
            <a:off x="0" y="1"/>
            <a:ext cx="12192000" cy="6857999"/>
          </a:xfrm>
          <a:prstGeom prst="rect">
            <a:avLst/>
          </a:prstGeom>
        </p:spPr>
      </p:pic>
      <p:sp>
        <p:nvSpPr>
          <p:cNvPr id="13" name="Rectangle 12">
            <a:extLst>
              <a:ext uri="{FF2B5EF4-FFF2-40B4-BE49-F238E27FC236}">
                <a16:creationId xmlns:a16="http://schemas.microsoft.com/office/drawing/2014/main" id="{12BEEB03-551D-7326-7140-A32B0F439BF7}"/>
              </a:ext>
            </a:extLst>
          </p:cNvPr>
          <p:cNvSpPr/>
          <p:nvPr userDrawn="1"/>
        </p:nvSpPr>
        <p:spPr>
          <a:xfrm>
            <a:off x="0" y="-1"/>
            <a:ext cx="12192000" cy="6858000"/>
          </a:xfrm>
          <a:prstGeom prst="rect">
            <a:avLst/>
          </a:prstGeom>
          <a:gradFill flip="none" rotWithShape="1">
            <a:gsLst>
              <a:gs pos="0">
                <a:srgbClr val="0B0507">
                  <a:alpha val="76000"/>
                </a:srgbClr>
              </a:gs>
              <a:gs pos="57000">
                <a:srgbClr val="0D080C">
                  <a:alpha val="66000"/>
                </a:srgbClr>
              </a:gs>
              <a:gs pos="84000">
                <a:srgbClr val="0B0507"/>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Tree>
    <p:extLst>
      <p:ext uri="{BB962C8B-B14F-4D97-AF65-F5344CB8AC3E}">
        <p14:creationId xmlns:p14="http://schemas.microsoft.com/office/powerpoint/2010/main" val="46506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12191999" cy="6857998"/>
          </a:xfrm>
          <a:prstGeom prst="rect">
            <a:avLst/>
          </a:prstGeom>
        </p:spPr>
      </p:pic>
      <p:sp>
        <p:nvSpPr>
          <p:cNvPr id="2" name="Holder 2"/>
          <p:cNvSpPr>
            <a:spLocks noGrp="1"/>
          </p:cNvSpPr>
          <p:nvPr>
            <p:ph type="title"/>
          </p:nvPr>
        </p:nvSpPr>
        <p:spPr>
          <a:xfrm>
            <a:off x="5025644" y="20828"/>
            <a:ext cx="1503045" cy="391159"/>
          </a:xfrm>
          <a:prstGeom prst="rect">
            <a:avLst/>
          </a:prstGeom>
        </p:spPr>
        <p:txBody>
          <a:bodyPr wrap="square" lIns="0" tIns="0" rIns="0" bIns="0">
            <a:spAutoFit/>
          </a:bodyPr>
          <a:lstStyle>
            <a:lvl1pPr>
              <a:defRPr sz="24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5126228" y="2601213"/>
            <a:ext cx="5126990" cy="1671954"/>
          </a:xfrm>
          <a:prstGeom prst="rect">
            <a:avLst/>
          </a:prstGeom>
        </p:spPr>
        <p:txBody>
          <a:bodyPr wrap="square" lIns="0" tIns="0" rIns="0" bIns="0">
            <a:spAutoFit/>
          </a:bodyPr>
          <a:lstStyle>
            <a:lvl1pPr>
              <a:defRPr sz="1200" b="0" i="1">
                <a:solidFill>
                  <a:schemeClr val="bg1"/>
                </a:solidFill>
                <a:latin typeface="Verdana"/>
                <a:cs typeface="Verdan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jp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48.jpg"/></Relationships>
</file>

<file path=ppt/slides/_rels/slide1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hyperlink" Target="mailto:bharat@intandem.wor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86800" y="2953110"/>
            <a:ext cx="2127758" cy="505908"/>
          </a:xfrm>
          <a:prstGeom prst="rect">
            <a:avLst/>
          </a:prstGeom>
        </p:spPr>
        <p:txBody>
          <a:bodyPr vert="horz" wrap="square" lIns="0" tIns="13335" rIns="0" bIns="0" rtlCol="0">
            <a:spAutoFit/>
          </a:bodyPr>
          <a:lstStyle/>
          <a:p>
            <a:pPr marL="12700">
              <a:lnSpc>
                <a:spcPct val="100000"/>
              </a:lnSpc>
              <a:spcBef>
                <a:spcPts val="105"/>
              </a:spcBef>
            </a:pPr>
            <a:r>
              <a:rPr lang="en-US" sz="3200" spc="-290" dirty="0">
                <a:solidFill>
                  <a:srgbClr val="F4AD74"/>
                </a:solidFill>
              </a:rPr>
              <a:t>Game</a:t>
            </a:r>
            <a:r>
              <a:rPr sz="3200" spc="-235" dirty="0">
                <a:solidFill>
                  <a:srgbClr val="F4AD74"/>
                </a:solidFill>
              </a:rPr>
              <a:t> </a:t>
            </a:r>
            <a:r>
              <a:rPr lang="en-US" sz="3200" spc="-80" dirty="0"/>
              <a:t>Flow</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
        <p:nvSpPr>
          <p:cNvPr id="3" name="object 3"/>
          <p:cNvSpPr txBox="1">
            <a:spLocks noGrp="1"/>
          </p:cNvSpPr>
          <p:nvPr>
            <p:ph type="title"/>
          </p:nvPr>
        </p:nvSpPr>
        <p:spPr>
          <a:xfrm>
            <a:off x="4747386" y="274701"/>
            <a:ext cx="2391410" cy="391160"/>
          </a:xfrm>
          <a:prstGeom prst="rect">
            <a:avLst/>
          </a:prstGeom>
        </p:spPr>
        <p:txBody>
          <a:bodyPr vert="horz" wrap="square" lIns="0" tIns="12700" rIns="0" bIns="0" rtlCol="0">
            <a:spAutoFit/>
          </a:bodyPr>
          <a:lstStyle/>
          <a:p>
            <a:pPr marL="12700">
              <a:lnSpc>
                <a:spcPct val="100000"/>
              </a:lnSpc>
              <a:spcBef>
                <a:spcPts val="100"/>
              </a:spcBef>
            </a:pPr>
            <a:r>
              <a:rPr spc="-140" dirty="0">
                <a:solidFill>
                  <a:srgbClr val="F4AD74"/>
                </a:solidFill>
              </a:rPr>
              <a:t>Narrative</a:t>
            </a:r>
            <a:r>
              <a:rPr spc="-145" dirty="0">
                <a:solidFill>
                  <a:srgbClr val="F4AD74"/>
                </a:solidFill>
              </a:rPr>
              <a:t> </a:t>
            </a:r>
            <a:r>
              <a:rPr spc="-120" dirty="0"/>
              <a:t>Principles</a:t>
            </a:r>
          </a:p>
        </p:txBody>
      </p:sp>
      <p:grpSp>
        <p:nvGrpSpPr>
          <p:cNvPr id="4" name="object 4"/>
          <p:cNvGrpSpPr/>
          <p:nvPr/>
        </p:nvGrpSpPr>
        <p:grpSpPr>
          <a:xfrm>
            <a:off x="142824" y="98882"/>
            <a:ext cx="3725545" cy="5128895"/>
            <a:chOff x="142824" y="98882"/>
            <a:chExt cx="3725545" cy="5128895"/>
          </a:xfrm>
        </p:grpSpPr>
        <p:pic>
          <p:nvPicPr>
            <p:cNvPr id="5" name="object 5"/>
            <p:cNvPicPr/>
            <p:nvPr/>
          </p:nvPicPr>
          <p:blipFill>
            <a:blip r:embed="rId3" cstate="print"/>
            <a:stretch>
              <a:fillRect/>
            </a:stretch>
          </p:blipFill>
          <p:spPr>
            <a:xfrm>
              <a:off x="142824" y="98882"/>
              <a:ext cx="271703" cy="387146"/>
            </a:xfrm>
            <a:prstGeom prst="rect">
              <a:avLst/>
            </a:prstGeom>
          </p:spPr>
        </p:pic>
        <p:pic>
          <p:nvPicPr>
            <p:cNvPr id="6" name="object 6"/>
            <p:cNvPicPr/>
            <p:nvPr/>
          </p:nvPicPr>
          <p:blipFill>
            <a:blip r:embed="rId4" cstate="print"/>
            <a:stretch>
              <a:fillRect/>
            </a:stretch>
          </p:blipFill>
          <p:spPr>
            <a:xfrm>
              <a:off x="353568" y="2670047"/>
              <a:ext cx="3514344" cy="2557272"/>
            </a:xfrm>
            <a:prstGeom prst="rect">
              <a:avLst/>
            </a:prstGeom>
          </p:spPr>
        </p:pic>
      </p:grpSp>
      <p:sp>
        <p:nvSpPr>
          <p:cNvPr id="7" name="object 7"/>
          <p:cNvSpPr txBox="1"/>
          <p:nvPr/>
        </p:nvSpPr>
        <p:spPr>
          <a:xfrm>
            <a:off x="582574" y="2125421"/>
            <a:ext cx="3004185" cy="2757805"/>
          </a:xfrm>
          <a:prstGeom prst="rect">
            <a:avLst/>
          </a:prstGeom>
        </p:spPr>
        <p:txBody>
          <a:bodyPr vert="horz" wrap="square" lIns="0" tIns="13335" rIns="0" bIns="0" rtlCol="0">
            <a:spAutoFit/>
          </a:bodyPr>
          <a:lstStyle/>
          <a:p>
            <a:pPr algn="ctr">
              <a:lnSpc>
                <a:spcPct val="100000"/>
              </a:lnSpc>
              <a:spcBef>
                <a:spcPts val="105"/>
              </a:spcBef>
            </a:pPr>
            <a:r>
              <a:rPr sz="3200" spc="-370" dirty="0">
                <a:solidFill>
                  <a:srgbClr val="F4AD74"/>
                </a:solidFill>
                <a:latin typeface="Trebuchet MS"/>
                <a:cs typeface="Trebuchet MS"/>
              </a:rPr>
              <a:t>Impending</a:t>
            </a:r>
            <a:r>
              <a:rPr sz="3200" spc="-240" dirty="0">
                <a:solidFill>
                  <a:srgbClr val="F4AD74"/>
                </a:solidFill>
                <a:latin typeface="Trebuchet MS"/>
                <a:cs typeface="Trebuchet MS"/>
              </a:rPr>
              <a:t> </a:t>
            </a:r>
            <a:r>
              <a:rPr sz="3200" spc="-455" dirty="0">
                <a:solidFill>
                  <a:srgbClr val="FFFFFF"/>
                </a:solidFill>
                <a:latin typeface="Trebuchet MS"/>
                <a:cs typeface="Trebuchet MS"/>
              </a:rPr>
              <a:t>Doom</a:t>
            </a:r>
            <a:endParaRPr sz="3200" dirty="0">
              <a:latin typeface="Trebuchet MS"/>
              <a:cs typeface="Trebuchet MS"/>
            </a:endParaRPr>
          </a:p>
          <a:p>
            <a:pPr marL="26034" marR="19685" algn="ctr">
              <a:lnSpc>
                <a:spcPct val="150000"/>
              </a:lnSpc>
              <a:spcBef>
                <a:spcPts val="1825"/>
              </a:spcBef>
            </a:pPr>
            <a:r>
              <a:rPr sz="1100" spc="60" dirty="0">
                <a:solidFill>
                  <a:srgbClr val="FFFFFF"/>
                </a:solidFill>
                <a:latin typeface="Verdana"/>
                <a:cs typeface="Verdana"/>
              </a:rPr>
              <a:t>We</a:t>
            </a:r>
            <a:r>
              <a:rPr sz="1100" spc="-85" dirty="0">
                <a:solidFill>
                  <a:srgbClr val="FFFFFF"/>
                </a:solidFill>
                <a:latin typeface="Verdana"/>
                <a:cs typeface="Verdana"/>
              </a:rPr>
              <a:t> </a:t>
            </a:r>
            <a:r>
              <a:rPr sz="1100" dirty="0">
                <a:solidFill>
                  <a:srgbClr val="FFFFFF"/>
                </a:solidFill>
                <a:latin typeface="Verdana"/>
                <a:cs typeface="Verdana"/>
              </a:rPr>
              <a:t>want</a:t>
            </a:r>
            <a:r>
              <a:rPr sz="1100" spc="-65" dirty="0">
                <a:solidFill>
                  <a:srgbClr val="FFFFFF"/>
                </a:solidFill>
                <a:latin typeface="Verdana"/>
                <a:cs typeface="Verdana"/>
              </a:rPr>
              <a:t> </a:t>
            </a:r>
            <a:r>
              <a:rPr sz="1100" dirty="0">
                <a:solidFill>
                  <a:srgbClr val="FFFFFF"/>
                </a:solidFill>
                <a:latin typeface="Verdana"/>
                <a:cs typeface="Verdana"/>
              </a:rPr>
              <a:t>the</a:t>
            </a:r>
            <a:r>
              <a:rPr sz="1100" spc="-70" dirty="0">
                <a:solidFill>
                  <a:srgbClr val="FFFFFF"/>
                </a:solidFill>
                <a:latin typeface="Verdana"/>
                <a:cs typeface="Verdana"/>
              </a:rPr>
              <a:t> </a:t>
            </a:r>
            <a:r>
              <a:rPr sz="1100" spc="-10" dirty="0">
                <a:solidFill>
                  <a:srgbClr val="FFFFFF"/>
                </a:solidFill>
                <a:latin typeface="Verdana"/>
                <a:cs typeface="Verdana"/>
              </a:rPr>
              <a:t>player</a:t>
            </a:r>
            <a:r>
              <a:rPr sz="1100" spc="-55" dirty="0">
                <a:solidFill>
                  <a:srgbClr val="FFFFFF"/>
                </a:solidFill>
                <a:latin typeface="Verdana"/>
                <a:cs typeface="Verdana"/>
              </a:rPr>
              <a:t> </a:t>
            </a:r>
            <a:r>
              <a:rPr sz="1100" dirty="0">
                <a:solidFill>
                  <a:srgbClr val="FFFFFF"/>
                </a:solidFill>
                <a:latin typeface="Verdana"/>
                <a:cs typeface="Verdana"/>
              </a:rPr>
              <a:t>to</a:t>
            </a:r>
            <a:r>
              <a:rPr sz="1100" spc="-55" dirty="0">
                <a:solidFill>
                  <a:srgbClr val="FFFFFF"/>
                </a:solidFill>
                <a:latin typeface="Verdana"/>
                <a:cs typeface="Verdana"/>
              </a:rPr>
              <a:t> </a:t>
            </a:r>
            <a:r>
              <a:rPr sz="1100" dirty="0">
                <a:solidFill>
                  <a:srgbClr val="FFFFFF"/>
                </a:solidFill>
                <a:latin typeface="Verdana"/>
                <a:cs typeface="Verdana"/>
              </a:rPr>
              <a:t>feel</a:t>
            </a:r>
            <a:r>
              <a:rPr sz="1100" spc="-65" dirty="0">
                <a:solidFill>
                  <a:srgbClr val="FFFFFF"/>
                </a:solidFill>
                <a:latin typeface="Verdana"/>
                <a:cs typeface="Verdana"/>
              </a:rPr>
              <a:t> </a:t>
            </a:r>
            <a:r>
              <a:rPr sz="1100" spc="-20" dirty="0">
                <a:solidFill>
                  <a:srgbClr val="FFFFFF"/>
                </a:solidFill>
                <a:latin typeface="Verdana"/>
                <a:cs typeface="Verdana"/>
              </a:rPr>
              <a:t>like</a:t>
            </a:r>
            <a:r>
              <a:rPr sz="1100" spc="-70" dirty="0">
                <a:solidFill>
                  <a:srgbClr val="FFFFFF"/>
                </a:solidFill>
                <a:latin typeface="Verdana"/>
                <a:cs typeface="Verdana"/>
              </a:rPr>
              <a:t> </a:t>
            </a:r>
            <a:r>
              <a:rPr sz="1100" dirty="0">
                <a:solidFill>
                  <a:srgbClr val="FFFFFF"/>
                </a:solidFill>
                <a:latin typeface="Verdana"/>
                <a:cs typeface="Verdana"/>
              </a:rPr>
              <a:t>they</a:t>
            </a:r>
            <a:r>
              <a:rPr sz="1100" spc="-70" dirty="0">
                <a:solidFill>
                  <a:srgbClr val="FFFFFF"/>
                </a:solidFill>
                <a:latin typeface="Verdana"/>
                <a:cs typeface="Verdana"/>
              </a:rPr>
              <a:t> </a:t>
            </a:r>
            <a:r>
              <a:rPr sz="1100" spc="-20" dirty="0">
                <a:solidFill>
                  <a:srgbClr val="FFFFFF"/>
                </a:solidFill>
                <a:latin typeface="Verdana"/>
                <a:cs typeface="Verdana"/>
              </a:rPr>
              <a:t>are</a:t>
            </a:r>
            <a:r>
              <a:rPr sz="1100" spc="-60" dirty="0">
                <a:solidFill>
                  <a:srgbClr val="FFFFFF"/>
                </a:solidFill>
                <a:latin typeface="Verdana"/>
                <a:cs typeface="Verdana"/>
              </a:rPr>
              <a:t> </a:t>
            </a:r>
            <a:r>
              <a:rPr sz="1100" spc="-25" dirty="0">
                <a:solidFill>
                  <a:srgbClr val="FFFFFF"/>
                </a:solidFill>
                <a:latin typeface="Verdana"/>
                <a:cs typeface="Verdana"/>
              </a:rPr>
              <a:t>on </a:t>
            </a:r>
            <a:r>
              <a:rPr sz="1100" dirty="0">
                <a:solidFill>
                  <a:srgbClr val="FFFFFF"/>
                </a:solidFill>
                <a:latin typeface="Verdana"/>
                <a:cs typeface="Verdana"/>
              </a:rPr>
              <a:t>the</a:t>
            </a:r>
            <a:r>
              <a:rPr sz="1100" spc="-85" dirty="0">
                <a:solidFill>
                  <a:srgbClr val="FFFFFF"/>
                </a:solidFill>
                <a:latin typeface="Verdana"/>
                <a:cs typeface="Verdana"/>
              </a:rPr>
              <a:t> </a:t>
            </a:r>
            <a:r>
              <a:rPr sz="1100" dirty="0">
                <a:solidFill>
                  <a:srgbClr val="FFFFFF"/>
                </a:solidFill>
                <a:latin typeface="Verdana"/>
                <a:cs typeface="Verdana"/>
              </a:rPr>
              <a:t>edge</a:t>
            </a:r>
            <a:r>
              <a:rPr sz="1100" spc="-95" dirty="0">
                <a:solidFill>
                  <a:srgbClr val="FFFFFF"/>
                </a:solidFill>
                <a:latin typeface="Verdana"/>
                <a:cs typeface="Verdana"/>
              </a:rPr>
              <a:t> </a:t>
            </a:r>
            <a:r>
              <a:rPr sz="1100" dirty="0">
                <a:solidFill>
                  <a:srgbClr val="FFFFFF"/>
                </a:solidFill>
                <a:latin typeface="Verdana"/>
                <a:cs typeface="Verdana"/>
              </a:rPr>
              <a:t>of</a:t>
            </a:r>
            <a:r>
              <a:rPr sz="1100" spc="-70" dirty="0">
                <a:solidFill>
                  <a:srgbClr val="FFFFFF"/>
                </a:solidFill>
                <a:latin typeface="Verdana"/>
                <a:cs typeface="Verdana"/>
              </a:rPr>
              <a:t> </a:t>
            </a:r>
            <a:r>
              <a:rPr sz="1100" dirty="0">
                <a:solidFill>
                  <a:srgbClr val="FFFFFF"/>
                </a:solidFill>
                <a:latin typeface="Verdana"/>
                <a:cs typeface="Verdana"/>
              </a:rPr>
              <a:t>disaster.</a:t>
            </a:r>
            <a:r>
              <a:rPr sz="1100" spc="250" dirty="0">
                <a:solidFill>
                  <a:srgbClr val="FFFFFF"/>
                </a:solidFill>
                <a:latin typeface="Verdana"/>
                <a:cs typeface="Verdana"/>
              </a:rPr>
              <a:t> </a:t>
            </a:r>
            <a:r>
              <a:rPr sz="1100" dirty="0">
                <a:solidFill>
                  <a:srgbClr val="FFFFFF"/>
                </a:solidFill>
                <a:latin typeface="Verdana"/>
                <a:cs typeface="Verdana"/>
              </a:rPr>
              <a:t>Every</a:t>
            </a:r>
            <a:r>
              <a:rPr sz="1100" spc="-85" dirty="0">
                <a:solidFill>
                  <a:srgbClr val="FFFFFF"/>
                </a:solidFill>
                <a:latin typeface="Verdana"/>
                <a:cs typeface="Verdana"/>
              </a:rPr>
              <a:t> </a:t>
            </a:r>
            <a:r>
              <a:rPr sz="1100" dirty="0">
                <a:solidFill>
                  <a:srgbClr val="FFFFFF"/>
                </a:solidFill>
                <a:latin typeface="Verdana"/>
                <a:cs typeface="Verdana"/>
              </a:rPr>
              <a:t>fight</a:t>
            </a:r>
            <a:r>
              <a:rPr sz="1100" spc="-90" dirty="0">
                <a:solidFill>
                  <a:srgbClr val="FFFFFF"/>
                </a:solidFill>
                <a:latin typeface="Verdana"/>
                <a:cs typeface="Verdana"/>
              </a:rPr>
              <a:t> </a:t>
            </a:r>
            <a:r>
              <a:rPr sz="1100" spc="-25" dirty="0">
                <a:solidFill>
                  <a:srgbClr val="FFFFFF"/>
                </a:solidFill>
                <a:latin typeface="Verdana"/>
                <a:cs typeface="Verdana"/>
              </a:rPr>
              <a:t>has </a:t>
            </a:r>
            <a:r>
              <a:rPr sz="1100" dirty="0">
                <a:solidFill>
                  <a:srgbClr val="FFFFFF"/>
                </a:solidFill>
                <a:latin typeface="Verdana"/>
                <a:cs typeface="Verdana"/>
              </a:rPr>
              <a:t>consequence,</a:t>
            </a:r>
            <a:r>
              <a:rPr sz="1100" spc="210" dirty="0">
                <a:solidFill>
                  <a:srgbClr val="FFFFFF"/>
                </a:solidFill>
                <a:latin typeface="Verdana"/>
                <a:cs typeface="Verdana"/>
              </a:rPr>
              <a:t> </a:t>
            </a:r>
            <a:r>
              <a:rPr sz="1100" dirty="0">
                <a:solidFill>
                  <a:srgbClr val="FFFFFF"/>
                </a:solidFill>
                <a:latin typeface="Verdana"/>
                <a:cs typeface="Verdana"/>
              </a:rPr>
              <a:t>eroding</a:t>
            </a:r>
            <a:r>
              <a:rPr sz="1100" spc="-95" dirty="0">
                <a:solidFill>
                  <a:srgbClr val="FFFFFF"/>
                </a:solidFill>
                <a:latin typeface="Verdana"/>
                <a:cs typeface="Verdana"/>
              </a:rPr>
              <a:t> </a:t>
            </a:r>
            <a:r>
              <a:rPr sz="1100" spc="-10" dirty="0">
                <a:solidFill>
                  <a:srgbClr val="FFFFFF"/>
                </a:solidFill>
                <a:latin typeface="Verdana"/>
                <a:cs typeface="Verdana"/>
              </a:rPr>
              <a:t>their</a:t>
            </a:r>
            <a:r>
              <a:rPr sz="1100" spc="-75" dirty="0">
                <a:solidFill>
                  <a:srgbClr val="FFFFFF"/>
                </a:solidFill>
                <a:latin typeface="Verdana"/>
                <a:cs typeface="Verdana"/>
              </a:rPr>
              <a:t> </a:t>
            </a:r>
            <a:r>
              <a:rPr sz="1100" spc="-10" dirty="0">
                <a:solidFill>
                  <a:srgbClr val="FFFFFF"/>
                </a:solidFill>
                <a:latin typeface="Verdana"/>
                <a:cs typeface="Verdana"/>
              </a:rPr>
              <a:t>sanity</a:t>
            </a:r>
            <a:r>
              <a:rPr sz="1100" spc="-80" dirty="0">
                <a:solidFill>
                  <a:srgbClr val="FFFFFF"/>
                </a:solidFill>
                <a:latin typeface="Verdana"/>
                <a:cs typeface="Verdana"/>
              </a:rPr>
              <a:t> </a:t>
            </a:r>
            <a:r>
              <a:rPr sz="1100" spc="-25" dirty="0">
                <a:solidFill>
                  <a:srgbClr val="FFFFFF"/>
                </a:solidFill>
                <a:latin typeface="Verdana"/>
                <a:cs typeface="Verdana"/>
              </a:rPr>
              <a:t>and </a:t>
            </a:r>
            <a:r>
              <a:rPr sz="1100" dirty="0">
                <a:solidFill>
                  <a:srgbClr val="FFFFFF"/>
                </a:solidFill>
                <a:latin typeface="Verdana"/>
                <a:cs typeface="Verdana"/>
              </a:rPr>
              <a:t>moving</a:t>
            </a:r>
            <a:r>
              <a:rPr sz="1100" spc="-55" dirty="0">
                <a:solidFill>
                  <a:srgbClr val="FFFFFF"/>
                </a:solidFill>
                <a:latin typeface="Verdana"/>
                <a:cs typeface="Verdana"/>
              </a:rPr>
              <a:t> </a:t>
            </a:r>
            <a:r>
              <a:rPr sz="1100" spc="-10" dirty="0">
                <a:solidFill>
                  <a:srgbClr val="FFFFFF"/>
                </a:solidFill>
                <a:latin typeface="Verdana"/>
                <a:cs typeface="Verdana"/>
              </a:rPr>
              <a:t>them</a:t>
            </a:r>
            <a:r>
              <a:rPr sz="1100" spc="-60" dirty="0">
                <a:solidFill>
                  <a:srgbClr val="FFFFFF"/>
                </a:solidFill>
                <a:latin typeface="Verdana"/>
                <a:cs typeface="Verdana"/>
              </a:rPr>
              <a:t> </a:t>
            </a:r>
            <a:r>
              <a:rPr sz="1100" dirty="0">
                <a:solidFill>
                  <a:srgbClr val="FFFFFF"/>
                </a:solidFill>
                <a:latin typeface="Verdana"/>
                <a:cs typeface="Verdana"/>
              </a:rPr>
              <a:t>closer</a:t>
            </a:r>
            <a:r>
              <a:rPr sz="1100" spc="-60" dirty="0">
                <a:solidFill>
                  <a:srgbClr val="FFFFFF"/>
                </a:solidFill>
                <a:latin typeface="Verdana"/>
                <a:cs typeface="Verdana"/>
              </a:rPr>
              <a:t> </a:t>
            </a:r>
            <a:r>
              <a:rPr sz="1100" dirty="0">
                <a:solidFill>
                  <a:srgbClr val="FFFFFF"/>
                </a:solidFill>
                <a:latin typeface="Verdana"/>
                <a:cs typeface="Verdana"/>
              </a:rPr>
              <a:t>to</a:t>
            </a:r>
            <a:r>
              <a:rPr sz="1100" spc="-50" dirty="0">
                <a:solidFill>
                  <a:srgbClr val="FFFFFF"/>
                </a:solidFill>
                <a:latin typeface="Verdana"/>
                <a:cs typeface="Verdana"/>
              </a:rPr>
              <a:t> </a:t>
            </a:r>
            <a:r>
              <a:rPr sz="1100" dirty="0">
                <a:solidFill>
                  <a:srgbClr val="FFFFFF"/>
                </a:solidFill>
                <a:latin typeface="Verdana"/>
                <a:cs typeface="Verdana"/>
              </a:rPr>
              <a:t>the</a:t>
            </a:r>
            <a:r>
              <a:rPr sz="1100" spc="-60" dirty="0">
                <a:solidFill>
                  <a:srgbClr val="FFFFFF"/>
                </a:solidFill>
                <a:latin typeface="Verdana"/>
                <a:cs typeface="Verdana"/>
              </a:rPr>
              <a:t> </a:t>
            </a:r>
            <a:r>
              <a:rPr sz="1100" dirty="0">
                <a:solidFill>
                  <a:srgbClr val="FFFFFF"/>
                </a:solidFill>
                <a:latin typeface="Verdana"/>
                <a:cs typeface="Verdana"/>
              </a:rPr>
              <a:t>point</a:t>
            </a:r>
            <a:r>
              <a:rPr sz="1100" spc="-50" dirty="0">
                <a:solidFill>
                  <a:srgbClr val="FFFFFF"/>
                </a:solidFill>
                <a:latin typeface="Verdana"/>
                <a:cs typeface="Verdana"/>
              </a:rPr>
              <a:t> </a:t>
            </a:r>
            <a:r>
              <a:rPr sz="1100" dirty="0">
                <a:solidFill>
                  <a:srgbClr val="FFFFFF"/>
                </a:solidFill>
                <a:latin typeface="Verdana"/>
                <a:cs typeface="Verdana"/>
              </a:rPr>
              <a:t>when</a:t>
            </a:r>
            <a:r>
              <a:rPr sz="1100" spc="-65" dirty="0">
                <a:solidFill>
                  <a:srgbClr val="FFFFFF"/>
                </a:solidFill>
                <a:latin typeface="Verdana"/>
                <a:cs typeface="Verdana"/>
              </a:rPr>
              <a:t> </a:t>
            </a:r>
            <a:r>
              <a:rPr sz="1100" spc="-50" dirty="0">
                <a:solidFill>
                  <a:srgbClr val="FFFFFF"/>
                </a:solidFill>
                <a:latin typeface="Verdana"/>
                <a:cs typeface="Verdana"/>
              </a:rPr>
              <a:t>a </a:t>
            </a:r>
            <a:r>
              <a:rPr sz="1100" dirty="0">
                <a:solidFill>
                  <a:srgbClr val="FFFFFF"/>
                </a:solidFill>
                <a:latin typeface="Verdana"/>
                <a:cs typeface="Verdana"/>
              </a:rPr>
              <a:t>confrontation</a:t>
            </a:r>
            <a:r>
              <a:rPr sz="1100" spc="-65" dirty="0">
                <a:solidFill>
                  <a:srgbClr val="FFFFFF"/>
                </a:solidFill>
                <a:latin typeface="Verdana"/>
                <a:cs typeface="Verdana"/>
              </a:rPr>
              <a:t> </a:t>
            </a:r>
            <a:r>
              <a:rPr sz="1100" dirty="0">
                <a:solidFill>
                  <a:srgbClr val="FFFFFF"/>
                </a:solidFill>
                <a:latin typeface="Verdana"/>
                <a:cs typeface="Verdana"/>
              </a:rPr>
              <a:t>with</a:t>
            </a:r>
            <a:r>
              <a:rPr sz="1100" spc="-55" dirty="0">
                <a:solidFill>
                  <a:srgbClr val="FFFFFF"/>
                </a:solidFill>
                <a:latin typeface="Verdana"/>
                <a:cs typeface="Verdana"/>
              </a:rPr>
              <a:t> </a:t>
            </a:r>
            <a:r>
              <a:rPr sz="1100" dirty="0">
                <a:solidFill>
                  <a:srgbClr val="FFFFFF"/>
                </a:solidFill>
                <a:latin typeface="Verdana"/>
                <a:cs typeface="Verdana"/>
              </a:rPr>
              <a:t>the</a:t>
            </a:r>
            <a:r>
              <a:rPr sz="1100" spc="-65" dirty="0">
                <a:solidFill>
                  <a:srgbClr val="FFFFFF"/>
                </a:solidFill>
                <a:latin typeface="Verdana"/>
                <a:cs typeface="Verdana"/>
              </a:rPr>
              <a:t> </a:t>
            </a:r>
            <a:r>
              <a:rPr sz="1100" dirty="0">
                <a:solidFill>
                  <a:srgbClr val="FFFFFF"/>
                </a:solidFill>
                <a:latin typeface="Verdana"/>
                <a:cs typeface="Verdana"/>
              </a:rPr>
              <a:t>“First</a:t>
            </a:r>
            <a:r>
              <a:rPr sz="1100" spc="-40" dirty="0">
                <a:solidFill>
                  <a:srgbClr val="FFFFFF"/>
                </a:solidFill>
                <a:latin typeface="Verdana"/>
                <a:cs typeface="Verdana"/>
              </a:rPr>
              <a:t> </a:t>
            </a:r>
            <a:r>
              <a:rPr sz="1100" dirty="0">
                <a:solidFill>
                  <a:srgbClr val="FFFFFF"/>
                </a:solidFill>
                <a:latin typeface="Verdana"/>
                <a:cs typeface="Verdana"/>
              </a:rPr>
              <a:t>Mother</a:t>
            </a:r>
            <a:r>
              <a:rPr sz="1100" spc="-60" dirty="0">
                <a:solidFill>
                  <a:srgbClr val="FFFFFF"/>
                </a:solidFill>
                <a:latin typeface="Verdana"/>
                <a:cs typeface="Verdana"/>
              </a:rPr>
              <a:t> </a:t>
            </a:r>
            <a:r>
              <a:rPr sz="1100" dirty="0">
                <a:solidFill>
                  <a:srgbClr val="FFFFFF"/>
                </a:solidFill>
                <a:latin typeface="Verdana"/>
                <a:cs typeface="Verdana"/>
              </a:rPr>
              <a:t>“</a:t>
            </a:r>
            <a:r>
              <a:rPr sz="1100" spc="-55" dirty="0">
                <a:solidFill>
                  <a:srgbClr val="FFFFFF"/>
                </a:solidFill>
                <a:latin typeface="Verdana"/>
                <a:cs typeface="Verdana"/>
              </a:rPr>
              <a:t> </a:t>
            </a:r>
            <a:r>
              <a:rPr sz="1100" spc="-25" dirty="0">
                <a:solidFill>
                  <a:srgbClr val="FFFFFF"/>
                </a:solidFill>
                <a:latin typeface="Verdana"/>
                <a:cs typeface="Verdana"/>
              </a:rPr>
              <a:t>is </a:t>
            </a:r>
            <a:r>
              <a:rPr sz="1100" spc="-10" dirty="0">
                <a:solidFill>
                  <a:srgbClr val="FFFFFF"/>
                </a:solidFill>
                <a:latin typeface="Verdana"/>
                <a:cs typeface="Verdana"/>
              </a:rPr>
              <a:t>inevitable.</a:t>
            </a:r>
            <a:endParaRPr sz="1100" dirty="0">
              <a:latin typeface="Verdana"/>
              <a:cs typeface="Verdana"/>
            </a:endParaRPr>
          </a:p>
          <a:p>
            <a:pPr algn="ctr">
              <a:lnSpc>
                <a:spcPct val="100000"/>
              </a:lnSpc>
              <a:spcBef>
                <a:spcPts val="660"/>
              </a:spcBef>
            </a:pPr>
            <a:r>
              <a:rPr sz="1100" b="1" dirty="0">
                <a:solidFill>
                  <a:srgbClr val="FFFFFF"/>
                </a:solidFill>
                <a:latin typeface="Tahoma"/>
                <a:cs typeface="Tahoma"/>
              </a:rPr>
              <a:t>As</a:t>
            </a:r>
            <a:r>
              <a:rPr sz="1100" b="1" spc="45" dirty="0">
                <a:solidFill>
                  <a:srgbClr val="FFFFFF"/>
                </a:solidFill>
                <a:latin typeface="Tahoma"/>
                <a:cs typeface="Tahoma"/>
              </a:rPr>
              <a:t> </a:t>
            </a:r>
            <a:r>
              <a:rPr sz="1100" b="1" dirty="0">
                <a:solidFill>
                  <a:srgbClr val="FFFFFF"/>
                </a:solidFill>
                <a:latin typeface="Tahoma"/>
                <a:cs typeface="Tahoma"/>
              </a:rPr>
              <a:t>you</a:t>
            </a:r>
            <a:r>
              <a:rPr sz="1100" b="1" spc="50" dirty="0">
                <a:solidFill>
                  <a:srgbClr val="FFFFFF"/>
                </a:solidFill>
                <a:latin typeface="Tahoma"/>
                <a:cs typeface="Tahoma"/>
              </a:rPr>
              <a:t> </a:t>
            </a:r>
            <a:r>
              <a:rPr sz="1100" b="1" dirty="0">
                <a:solidFill>
                  <a:srgbClr val="FFFFFF"/>
                </a:solidFill>
                <a:latin typeface="Tahoma"/>
                <a:cs typeface="Tahoma"/>
              </a:rPr>
              <a:t>progress</a:t>
            </a:r>
            <a:r>
              <a:rPr sz="1100" b="1" spc="35" dirty="0">
                <a:solidFill>
                  <a:srgbClr val="FFFFFF"/>
                </a:solidFill>
                <a:latin typeface="Tahoma"/>
                <a:cs typeface="Tahoma"/>
              </a:rPr>
              <a:t> </a:t>
            </a:r>
            <a:r>
              <a:rPr sz="1100" b="1" dirty="0">
                <a:solidFill>
                  <a:srgbClr val="FFFFFF"/>
                </a:solidFill>
                <a:latin typeface="Tahoma"/>
                <a:cs typeface="Tahoma"/>
              </a:rPr>
              <a:t>the</a:t>
            </a:r>
            <a:r>
              <a:rPr sz="1100" b="1" spc="65" dirty="0">
                <a:solidFill>
                  <a:srgbClr val="FFFFFF"/>
                </a:solidFill>
                <a:latin typeface="Tahoma"/>
                <a:cs typeface="Tahoma"/>
              </a:rPr>
              <a:t> </a:t>
            </a:r>
            <a:r>
              <a:rPr sz="1100" b="1" dirty="0">
                <a:solidFill>
                  <a:srgbClr val="FFFFFF"/>
                </a:solidFill>
                <a:latin typeface="Tahoma"/>
                <a:cs typeface="Tahoma"/>
              </a:rPr>
              <a:t>“First</a:t>
            </a:r>
            <a:r>
              <a:rPr sz="1100" b="1" spc="75" dirty="0">
                <a:solidFill>
                  <a:srgbClr val="FFFFFF"/>
                </a:solidFill>
                <a:latin typeface="Tahoma"/>
                <a:cs typeface="Tahoma"/>
              </a:rPr>
              <a:t> </a:t>
            </a:r>
            <a:r>
              <a:rPr sz="1100" b="1" dirty="0">
                <a:solidFill>
                  <a:srgbClr val="FFFFFF"/>
                </a:solidFill>
                <a:latin typeface="Tahoma"/>
                <a:cs typeface="Tahoma"/>
              </a:rPr>
              <a:t>Mother”</a:t>
            </a:r>
            <a:r>
              <a:rPr sz="1100" b="1" spc="55" dirty="0">
                <a:solidFill>
                  <a:srgbClr val="FFFFFF"/>
                </a:solidFill>
                <a:latin typeface="Tahoma"/>
                <a:cs typeface="Tahoma"/>
              </a:rPr>
              <a:t> </a:t>
            </a:r>
            <a:r>
              <a:rPr sz="1100" b="1" spc="-20" dirty="0">
                <a:solidFill>
                  <a:srgbClr val="FFFFFF"/>
                </a:solidFill>
                <a:latin typeface="Tahoma"/>
                <a:cs typeface="Tahoma"/>
              </a:rPr>
              <a:t>will</a:t>
            </a:r>
            <a:endParaRPr sz="1100" dirty="0">
              <a:latin typeface="Tahoma"/>
              <a:cs typeface="Tahoma"/>
            </a:endParaRPr>
          </a:p>
          <a:p>
            <a:pPr algn="ctr">
              <a:lnSpc>
                <a:spcPct val="100000"/>
              </a:lnSpc>
              <a:spcBef>
                <a:spcPts val="660"/>
              </a:spcBef>
            </a:pPr>
            <a:r>
              <a:rPr sz="1100" b="1" dirty="0">
                <a:solidFill>
                  <a:srgbClr val="FFFFFF"/>
                </a:solidFill>
                <a:latin typeface="Tahoma"/>
                <a:cs typeface="Tahoma"/>
              </a:rPr>
              <a:t>have</a:t>
            </a:r>
            <a:r>
              <a:rPr sz="1100" b="1" spc="10" dirty="0">
                <a:solidFill>
                  <a:srgbClr val="FFFFFF"/>
                </a:solidFill>
                <a:latin typeface="Tahoma"/>
                <a:cs typeface="Tahoma"/>
              </a:rPr>
              <a:t> </a:t>
            </a:r>
            <a:r>
              <a:rPr sz="1100" b="1" dirty="0">
                <a:solidFill>
                  <a:srgbClr val="FFFFFF"/>
                </a:solidFill>
                <a:latin typeface="Tahoma"/>
                <a:cs typeface="Tahoma"/>
              </a:rPr>
              <a:t>monologues</a:t>
            </a:r>
            <a:r>
              <a:rPr sz="1100" b="1" spc="-5" dirty="0">
                <a:solidFill>
                  <a:srgbClr val="FFFFFF"/>
                </a:solidFill>
                <a:latin typeface="Tahoma"/>
                <a:cs typeface="Tahoma"/>
              </a:rPr>
              <a:t> </a:t>
            </a:r>
            <a:r>
              <a:rPr sz="1100" b="1" dirty="0">
                <a:solidFill>
                  <a:srgbClr val="FFFFFF"/>
                </a:solidFill>
                <a:latin typeface="Tahoma"/>
                <a:cs typeface="Tahoma"/>
              </a:rPr>
              <a:t>with</a:t>
            </a:r>
            <a:r>
              <a:rPr sz="1100" b="1" spc="10" dirty="0">
                <a:solidFill>
                  <a:srgbClr val="FFFFFF"/>
                </a:solidFill>
                <a:latin typeface="Tahoma"/>
                <a:cs typeface="Tahoma"/>
              </a:rPr>
              <a:t> </a:t>
            </a:r>
            <a:r>
              <a:rPr sz="1100" b="1" dirty="0">
                <a:solidFill>
                  <a:srgbClr val="FFFFFF"/>
                </a:solidFill>
                <a:latin typeface="Tahoma"/>
                <a:cs typeface="Tahoma"/>
              </a:rPr>
              <a:t>you</a:t>
            </a:r>
            <a:r>
              <a:rPr sz="1100" b="1" spc="5" dirty="0">
                <a:solidFill>
                  <a:srgbClr val="FFFFFF"/>
                </a:solidFill>
                <a:latin typeface="Tahoma"/>
                <a:cs typeface="Tahoma"/>
              </a:rPr>
              <a:t> </a:t>
            </a:r>
            <a:r>
              <a:rPr sz="1100" b="1" dirty="0">
                <a:solidFill>
                  <a:srgbClr val="FFFFFF"/>
                </a:solidFill>
                <a:latin typeface="Tahoma"/>
                <a:cs typeface="Tahoma"/>
              </a:rPr>
              <a:t>, taunting</a:t>
            </a:r>
            <a:r>
              <a:rPr sz="1100" b="1" spc="30" dirty="0">
                <a:solidFill>
                  <a:srgbClr val="FFFFFF"/>
                </a:solidFill>
                <a:latin typeface="Tahoma"/>
                <a:cs typeface="Tahoma"/>
              </a:rPr>
              <a:t> </a:t>
            </a:r>
            <a:r>
              <a:rPr sz="1100" b="1" spc="-20" dirty="0">
                <a:solidFill>
                  <a:srgbClr val="FFFFFF"/>
                </a:solidFill>
                <a:latin typeface="Tahoma"/>
                <a:cs typeface="Tahoma"/>
              </a:rPr>
              <a:t>you.</a:t>
            </a:r>
            <a:endParaRPr sz="1100" dirty="0">
              <a:latin typeface="Tahoma"/>
              <a:cs typeface="Tahoma"/>
            </a:endParaRPr>
          </a:p>
        </p:txBody>
      </p:sp>
      <p:pic>
        <p:nvPicPr>
          <p:cNvPr id="8" name="object 8"/>
          <p:cNvPicPr/>
          <p:nvPr/>
        </p:nvPicPr>
        <p:blipFill>
          <a:blip r:embed="rId5" cstate="print"/>
          <a:stretch>
            <a:fillRect/>
          </a:stretch>
        </p:blipFill>
        <p:spPr>
          <a:xfrm>
            <a:off x="4338828" y="2670048"/>
            <a:ext cx="3514344" cy="2092452"/>
          </a:xfrm>
          <a:prstGeom prst="rect">
            <a:avLst/>
          </a:prstGeom>
        </p:spPr>
      </p:pic>
      <p:sp>
        <p:nvSpPr>
          <p:cNvPr id="9" name="object 9"/>
          <p:cNvSpPr txBox="1"/>
          <p:nvPr/>
        </p:nvSpPr>
        <p:spPr>
          <a:xfrm>
            <a:off x="4559046" y="2125421"/>
            <a:ext cx="3022600" cy="2222500"/>
          </a:xfrm>
          <a:prstGeom prst="rect">
            <a:avLst/>
          </a:prstGeom>
        </p:spPr>
        <p:txBody>
          <a:bodyPr vert="horz" wrap="square" lIns="0" tIns="13335" rIns="0" bIns="0" rtlCol="0">
            <a:spAutoFit/>
          </a:bodyPr>
          <a:lstStyle/>
          <a:p>
            <a:pPr algn="ctr">
              <a:lnSpc>
                <a:spcPct val="100000"/>
              </a:lnSpc>
              <a:spcBef>
                <a:spcPts val="105"/>
              </a:spcBef>
            </a:pPr>
            <a:r>
              <a:rPr sz="3200" spc="-290" dirty="0">
                <a:solidFill>
                  <a:srgbClr val="F4AD74"/>
                </a:solidFill>
                <a:latin typeface="Trebuchet MS"/>
                <a:cs typeface="Trebuchet MS"/>
              </a:rPr>
              <a:t>Family</a:t>
            </a:r>
            <a:r>
              <a:rPr sz="3200" spc="-204" dirty="0">
                <a:solidFill>
                  <a:srgbClr val="F4AD74"/>
                </a:solidFill>
                <a:latin typeface="Trebuchet MS"/>
                <a:cs typeface="Trebuchet MS"/>
              </a:rPr>
              <a:t> </a:t>
            </a:r>
            <a:r>
              <a:rPr sz="3200" spc="-10" dirty="0">
                <a:solidFill>
                  <a:srgbClr val="FFFFFF"/>
                </a:solidFill>
                <a:latin typeface="Trebuchet MS"/>
                <a:cs typeface="Trebuchet MS"/>
              </a:rPr>
              <a:t>Secrets</a:t>
            </a:r>
            <a:endParaRPr sz="3200" dirty="0">
              <a:latin typeface="Trebuchet MS"/>
              <a:cs typeface="Trebuchet MS"/>
            </a:endParaRPr>
          </a:p>
          <a:p>
            <a:pPr marL="12700" marR="5080" indent="-635" algn="ctr">
              <a:lnSpc>
                <a:spcPct val="150000"/>
              </a:lnSpc>
              <a:spcBef>
                <a:spcPts val="1570"/>
              </a:spcBef>
            </a:pPr>
            <a:r>
              <a:rPr sz="1100" dirty="0">
                <a:solidFill>
                  <a:srgbClr val="FFFFFF"/>
                </a:solidFill>
                <a:latin typeface="Verdana"/>
                <a:cs typeface="Verdana"/>
              </a:rPr>
              <a:t>The</a:t>
            </a:r>
            <a:r>
              <a:rPr sz="1100" spc="-75" dirty="0">
                <a:solidFill>
                  <a:srgbClr val="FFFFFF"/>
                </a:solidFill>
                <a:latin typeface="Verdana"/>
                <a:cs typeface="Verdana"/>
              </a:rPr>
              <a:t> </a:t>
            </a:r>
            <a:r>
              <a:rPr sz="1100" spc="-20" dirty="0">
                <a:solidFill>
                  <a:srgbClr val="FFFFFF"/>
                </a:solidFill>
                <a:latin typeface="Verdana"/>
                <a:cs typeface="Verdana"/>
              </a:rPr>
              <a:t>key</a:t>
            </a:r>
            <a:r>
              <a:rPr sz="1100" spc="-60" dirty="0">
                <a:solidFill>
                  <a:srgbClr val="FFFFFF"/>
                </a:solidFill>
                <a:latin typeface="Verdana"/>
                <a:cs typeface="Verdana"/>
              </a:rPr>
              <a:t> </a:t>
            </a:r>
            <a:r>
              <a:rPr sz="1100" dirty="0">
                <a:solidFill>
                  <a:srgbClr val="FFFFFF"/>
                </a:solidFill>
                <a:latin typeface="Verdana"/>
                <a:cs typeface="Verdana"/>
              </a:rPr>
              <a:t>to</a:t>
            </a:r>
            <a:r>
              <a:rPr sz="1100" spc="-55" dirty="0">
                <a:solidFill>
                  <a:srgbClr val="FFFFFF"/>
                </a:solidFill>
                <a:latin typeface="Verdana"/>
                <a:cs typeface="Verdana"/>
              </a:rPr>
              <a:t> </a:t>
            </a:r>
            <a:r>
              <a:rPr sz="1100" dirty="0">
                <a:solidFill>
                  <a:srgbClr val="FFFFFF"/>
                </a:solidFill>
                <a:latin typeface="Verdana"/>
                <a:cs typeface="Verdana"/>
              </a:rPr>
              <a:t>winning</a:t>
            </a:r>
            <a:r>
              <a:rPr sz="1100" spc="-80" dirty="0">
                <a:solidFill>
                  <a:srgbClr val="FFFFFF"/>
                </a:solidFill>
                <a:latin typeface="Verdana"/>
                <a:cs typeface="Verdana"/>
              </a:rPr>
              <a:t> </a:t>
            </a:r>
            <a:r>
              <a:rPr sz="1100" spc="-10" dirty="0">
                <a:solidFill>
                  <a:srgbClr val="FFFFFF"/>
                </a:solidFill>
                <a:latin typeface="Verdana"/>
                <a:cs typeface="Verdana"/>
              </a:rPr>
              <a:t>is</a:t>
            </a:r>
            <a:r>
              <a:rPr sz="1100" spc="-50" dirty="0">
                <a:solidFill>
                  <a:srgbClr val="FFFFFF"/>
                </a:solidFill>
                <a:latin typeface="Verdana"/>
                <a:cs typeface="Verdana"/>
              </a:rPr>
              <a:t> </a:t>
            </a:r>
            <a:r>
              <a:rPr sz="1100" dirty="0">
                <a:solidFill>
                  <a:srgbClr val="FFFFFF"/>
                </a:solidFill>
                <a:latin typeface="Verdana"/>
                <a:cs typeface="Verdana"/>
              </a:rPr>
              <a:t>a</a:t>
            </a:r>
            <a:r>
              <a:rPr sz="1100" spc="-60" dirty="0">
                <a:solidFill>
                  <a:srgbClr val="FFFFFF"/>
                </a:solidFill>
                <a:latin typeface="Verdana"/>
                <a:cs typeface="Verdana"/>
              </a:rPr>
              <a:t> </a:t>
            </a:r>
            <a:r>
              <a:rPr sz="1100" spc="-20" dirty="0">
                <a:solidFill>
                  <a:srgbClr val="FFFFFF"/>
                </a:solidFill>
                <a:latin typeface="Verdana"/>
                <a:cs typeface="Verdana"/>
              </a:rPr>
              <a:t>ritual</a:t>
            </a:r>
            <a:r>
              <a:rPr sz="1100" spc="-60" dirty="0">
                <a:solidFill>
                  <a:srgbClr val="FFFFFF"/>
                </a:solidFill>
                <a:latin typeface="Verdana"/>
                <a:cs typeface="Verdana"/>
              </a:rPr>
              <a:t> </a:t>
            </a:r>
            <a:r>
              <a:rPr sz="1100" spc="-35" dirty="0">
                <a:solidFill>
                  <a:srgbClr val="FFFFFF"/>
                </a:solidFill>
                <a:latin typeface="Verdana"/>
                <a:cs typeface="Verdana"/>
              </a:rPr>
              <a:t>mask</a:t>
            </a:r>
            <a:r>
              <a:rPr sz="1100" spc="-45" dirty="0">
                <a:solidFill>
                  <a:srgbClr val="FFFFFF"/>
                </a:solidFill>
                <a:latin typeface="Verdana"/>
                <a:cs typeface="Verdana"/>
              </a:rPr>
              <a:t> </a:t>
            </a:r>
            <a:r>
              <a:rPr sz="1100" spc="-10" dirty="0">
                <a:solidFill>
                  <a:srgbClr val="FFFFFF"/>
                </a:solidFill>
                <a:latin typeface="Verdana"/>
                <a:cs typeface="Verdana"/>
              </a:rPr>
              <a:t>that</a:t>
            </a:r>
            <a:r>
              <a:rPr sz="1100" spc="-60" dirty="0">
                <a:solidFill>
                  <a:srgbClr val="FFFFFF"/>
                </a:solidFill>
                <a:latin typeface="Verdana"/>
                <a:cs typeface="Verdana"/>
              </a:rPr>
              <a:t> </a:t>
            </a:r>
            <a:r>
              <a:rPr sz="1100" spc="-20" dirty="0">
                <a:solidFill>
                  <a:srgbClr val="FFFFFF"/>
                </a:solidFill>
                <a:latin typeface="Verdana"/>
                <a:cs typeface="Verdana"/>
              </a:rPr>
              <a:t>will </a:t>
            </a:r>
            <a:r>
              <a:rPr sz="1100" dirty="0">
                <a:solidFill>
                  <a:srgbClr val="FFFFFF"/>
                </a:solidFill>
                <a:latin typeface="Verdana"/>
                <a:cs typeface="Verdana"/>
              </a:rPr>
              <a:t>exorcise</a:t>
            </a:r>
            <a:r>
              <a:rPr sz="1100" spc="-80" dirty="0">
                <a:solidFill>
                  <a:srgbClr val="FFFFFF"/>
                </a:solidFill>
                <a:latin typeface="Verdana"/>
                <a:cs typeface="Verdana"/>
              </a:rPr>
              <a:t> </a:t>
            </a:r>
            <a:r>
              <a:rPr sz="1100" dirty="0">
                <a:solidFill>
                  <a:srgbClr val="FFFFFF"/>
                </a:solidFill>
                <a:latin typeface="Verdana"/>
                <a:cs typeface="Verdana"/>
              </a:rPr>
              <a:t>the</a:t>
            </a:r>
            <a:r>
              <a:rPr sz="1100" spc="-75" dirty="0">
                <a:solidFill>
                  <a:srgbClr val="FFFFFF"/>
                </a:solidFill>
                <a:latin typeface="Verdana"/>
                <a:cs typeface="Verdana"/>
              </a:rPr>
              <a:t> </a:t>
            </a:r>
            <a:r>
              <a:rPr sz="1100" dirty="0">
                <a:solidFill>
                  <a:srgbClr val="FFFFFF"/>
                </a:solidFill>
                <a:latin typeface="Verdana"/>
                <a:cs typeface="Verdana"/>
              </a:rPr>
              <a:t>“First</a:t>
            </a:r>
            <a:r>
              <a:rPr sz="1100" spc="-65" dirty="0">
                <a:solidFill>
                  <a:srgbClr val="FFFFFF"/>
                </a:solidFill>
                <a:latin typeface="Verdana"/>
                <a:cs typeface="Verdana"/>
              </a:rPr>
              <a:t> </a:t>
            </a:r>
            <a:r>
              <a:rPr sz="1100" spc="-20" dirty="0">
                <a:solidFill>
                  <a:srgbClr val="FFFFFF"/>
                </a:solidFill>
                <a:latin typeface="Verdana"/>
                <a:cs typeface="Verdana"/>
              </a:rPr>
              <a:t>Mother”.</a:t>
            </a:r>
            <a:r>
              <a:rPr sz="1100" spc="-65" dirty="0">
                <a:solidFill>
                  <a:srgbClr val="FFFFFF"/>
                </a:solidFill>
                <a:latin typeface="Verdana"/>
                <a:cs typeface="Verdana"/>
              </a:rPr>
              <a:t> </a:t>
            </a:r>
            <a:r>
              <a:rPr sz="1100" spc="-10" dirty="0">
                <a:solidFill>
                  <a:srgbClr val="FFFFFF"/>
                </a:solidFill>
                <a:latin typeface="Verdana"/>
                <a:cs typeface="Verdana"/>
              </a:rPr>
              <a:t>However </a:t>
            </a:r>
            <a:r>
              <a:rPr sz="1100" dirty="0">
                <a:solidFill>
                  <a:srgbClr val="FFFFFF"/>
                </a:solidFill>
                <a:latin typeface="Verdana"/>
                <a:cs typeface="Verdana"/>
              </a:rPr>
              <a:t>someone</a:t>
            </a:r>
            <a:r>
              <a:rPr sz="1100" spc="-60" dirty="0">
                <a:solidFill>
                  <a:srgbClr val="FFFFFF"/>
                </a:solidFill>
                <a:latin typeface="Verdana"/>
                <a:cs typeface="Verdana"/>
              </a:rPr>
              <a:t> </a:t>
            </a:r>
            <a:r>
              <a:rPr sz="1100" dirty="0">
                <a:solidFill>
                  <a:srgbClr val="FFFFFF"/>
                </a:solidFill>
                <a:latin typeface="Verdana"/>
                <a:cs typeface="Verdana"/>
              </a:rPr>
              <a:t>or</a:t>
            </a:r>
            <a:r>
              <a:rPr sz="1100" spc="-60" dirty="0">
                <a:solidFill>
                  <a:srgbClr val="FFFFFF"/>
                </a:solidFill>
                <a:latin typeface="Verdana"/>
                <a:cs typeface="Verdana"/>
              </a:rPr>
              <a:t> </a:t>
            </a:r>
            <a:r>
              <a:rPr sz="1100" spc="-10" dirty="0">
                <a:solidFill>
                  <a:srgbClr val="FFFFFF"/>
                </a:solidFill>
                <a:latin typeface="Verdana"/>
                <a:cs typeface="Verdana"/>
              </a:rPr>
              <a:t>something</a:t>
            </a:r>
            <a:r>
              <a:rPr sz="1100" spc="-80" dirty="0">
                <a:solidFill>
                  <a:srgbClr val="FFFFFF"/>
                </a:solidFill>
                <a:latin typeface="Verdana"/>
                <a:cs typeface="Verdana"/>
              </a:rPr>
              <a:t> </a:t>
            </a:r>
            <a:r>
              <a:rPr sz="1100" spc="-25" dirty="0">
                <a:solidFill>
                  <a:srgbClr val="FFFFFF"/>
                </a:solidFill>
                <a:latin typeface="Verdana"/>
                <a:cs typeface="Verdana"/>
              </a:rPr>
              <a:t>has</a:t>
            </a:r>
            <a:r>
              <a:rPr sz="1100" spc="-75" dirty="0">
                <a:solidFill>
                  <a:srgbClr val="FFFFFF"/>
                </a:solidFill>
                <a:latin typeface="Verdana"/>
                <a:cs typeface="Verdana"/>
              </a:rPr>
              <a:t> </a:t>
            </a:r>
            <a:r>
              <a:rPr sz="1100" dirty="0">
                <a:solidFill>
                  <a:srgbClr val="FFFFFF"/>
                </a:solidFill>
                <a:latin typeface="Verdana"/>
                <a:cs typeface="Verdana"/>
              </a:rPr>
              <a:t>tried</a:t>
            </a:r>
            <a:r>
              <a:rPr sz="1100" spc="-55" dirty="0">
                <a:solidFill>
                  <a:srgbClr val="FFFFFF"/>
                </a:solidFill>
                <a:latin typeface="Verdana"/>
                <a:cs typeface="Verdana"/>
              </a:rPr>
              <a:t> </a:t>
            </a:r>
            <a:r>
              <a:rPr sz="1100" spc="-10" dirty="0">
                <a:solidFill>
                  <a:srgbClr val="FFFFFF"/>
                </a:solidFill>
                <a:latin typeface="Verdana"/>
                <a:cs typeface="Verdana"/>
              </a:rPr>
              <a:t>very</a:t>
            </a:r>
            <a:r>
              <a:rPr sz="1100" spc="-60" dirty="0">
                <a:solidFill>
                  <a:srgbClr val="FFFFFF"/>
                </a:solidFill>
                <a:latin typeface="Verdana"/>
                <a:cs typeface="Verdana"/>
              </a:rPr>
              <a:t> </a:t>
            </a:r>
            <a:r>
              <a:rPr sz="1100" spc="-20" dirty="0">
                <a:solidFill>
                  <a:srgbClr val="FFFFFF"/>
                </a:solidFill>
                <a:latin typeface="Verdana"/>
                <a:cs typeface="Verdana"/>
              </a:rPr>
              <a:t>hard </a:t>
            </a:r>
            <a:r>
              <a:rPr sz="1100" dirty="0">
                <a:solidFill>
                  <a:srgbClr val="FFFFFF"/>
                </a:solidFill>
                <a:latin typeface="Verdana"/>
                <a:cs typeface="Verdana"/>
              </a:rPr>
              <a:t>to</a:t>
            </a:r>
            <a:r>
              <a:rPr sz="1100" spc="-40" dirty="0">
                <a:solidFill>
                  <a:srgbClr val="FFFFFF"/>
                </a:solidFill>
                <a:latin typeface="Verdana"/>
                <a:cs typeface="Verdana"/>
              </a:rPr>
              <a:t> </a:t>
            </a:r>
            <a:r>
              <a:rPr sz="1100" spc="-10" dirty="0">
                <a:solidFill>
                  <a:srgbClr val="FFFFFF"/>
                </a:solidFill>
                <a:latin typeface="Verdana"/>
                <a:cs typeface="Verdana"/>
              </a:rPr>
              <a:t>remove</a:t>
            </a:r>
            <a:r>
              <a:rPr sz="1100" spc="-30" dirty="0">
                <a:solidFill>
                  <a:srgbClr val="FFFFFF"/>
                </a:solidFill>
                <a:latin typeface="Verdana"/>
                <a:cs typeface="Verdana"/>
              </a:rPr>
              <a:t> </a:t>
            </a:r>
            <a:r>
              <a:rPr sz="1100" dirty="0">
                <a:solidFill>
                  <a:srgbClr val="FFFFFF"/>
                </a:solidFill>
                <a:latin typeface="Verdana"/>
                <a:cs typeface="Verdana"/>
              </a:rPr>
              <a:t>the</a:t>
            </a:r>
            <a:r>
              <a:rPr sz="1100" spc="-50" dirty="0">
                <a:solidFill>
                  <a:srgbClr val="FFFFFF"/>
                </a:solidFill>
                <a:latin typeface="Verdana"/>
                <a:cs typeface="Verdana"/>
              </a:rPr>
              <a:t> </a:t>
            </a:r>
            <a:r>
              <a:rPr sz="1100" dirty="0">
                <a:solidFill>
                  <a:srgbClr val="FFFFFF"/>
                </a:solidFill>
                <a:latin typeface="Verdana"/>
                <a:cs typeface="Verdana"/>
              </a:rPr>
              <a:t>knowledge</a:t>
            </a:r>
            <a:r>
              <a:rPr sz="1100" spc="-70" dirty="0">
                <a:solidFill>
                  <a:srgbClr val="FFFFFF"/>
                </a:solidFill>
                <a:latin typeface="Verdana"/>
                <a:cs typeface="Verdana"/>
              </a:rPr>
              <a:t> </a:t>
            </a:r>
            <a:r>
              <a:rPr sz="1100" dirty="0">
                <a:solidFill>
                  <a:srgbClr val="FFFFFF"/>
                </a:solidFill>
                <a:latin typeface="Verdana"/>
                <a:cs typeface="Verdana"/>
              </a:rPr>
              <a:t>of</a:t>
            </a:r>
            <a:r>
              <a:rPr sz="1100" spc="-40" dirty="0">
                <a:solidFill>
                  <a:srgbClr val="FFFFFF"/>
                </a:solidFill>
                <a:latin typeface="Verdana"/>
                <a:cs typeface="Verdana"/>
              </a:rPr>
              <a:t> </a:t>
            </a:r>
            <a:r>
              <a:rPr sz="1100" spc="-10" dirty="0">
                <a:solidFill>
                  <a:srgbClr val="FFFFFF"/>
                </a:solidFill>
                <a:latin typeface="Verdana"/>
                <a:cs typeface="Verdana"/>
              </a:rPr>
              <a:t>this</a:t>
            </a:r>
            <a:r>
              <a:rPr sz="1100" spc="-55" dirty="0">
                <a:solidFill>
                  <a:srgbClr val="FFFFFF"/>
                </a:solidFill>
                <a:latin typeface="Verdana"/>
                <a:cs typeface="Verdana"/>
              </a:rPr>
              <a:t> </a:t>
            </a:r>
            <a:r>
              <a:rPr sz="1100" spc="-30" dirty="0">
                <a:solidFill>
                  <a:srgbClr val="FFFFFF"/>
                </a:solidFill>
                <a:latin typeface="Verdana"/>
                <a:cs typeface="Verdana"/>
              </a:rPr>
              <a:t>ritual.</a:t>
            </a:r>
            <a:r>
              <a:rPr sz="1100" spc="-15" dirty="0">
                <a:solidFill>
                  <a:srgbClr val="FFFFFF"/>
                </a:solidFill>
                <a:latin typeface="Verdana"/>
                <a:cs typeface="Verdana"/>
              </a:rPr>
              <a:t> </a:t>
            </a:r>
            <a:r>
              <a:rPr sz="1100" b="1" spc="-25" dirty="0">
                <a:solidFill>
                  <a:srgbClr val="FFFFFF"/>
                </a:solidFill>
                <a:latin typeface="Tahoma"/>
                <a:cs typeface="Tahoma"/>
              </a:rPr>
              <a:t>The </a:t>
            </a:r>
            <a:r>
              <a:rPr sz="1100" b="1" dirty="0">
                <a:solidFill>
                  <a:srgbClr val="FFFFFF"/>
                </a:solidFill>
                <a:latin typeface="Tahoma"/>
                <a:cs typeface="Tahoma"/>
              </a:rPr>
              <a:t>mask</a:t>
            </a:r>
            <a:r>
              <a:rPr sz="1100" b="1" spc="10" dirty="0">
                <a:solidFill>
                  <a:srgbClr val="FFFFFF"/>
                </a:solidFill>
                <a:latin typeface="Tahoma"/>
                <a:cs typeface="Tahoma"/>
              </a:rPr>
              <a:t> </a:t>
            </a:r>
            <a:r>
              <a:rPr sz="1100" b="1" dirty="0">
                <a:solidFill>
                  <a:srgbClr val="FFFFFF"/>
                </a:solidFill>
                <a:latin typeface="Tahoma"/>
                <a:cs typeface="Tahoma"/>
              </a:rPr>
              <a:t>is</a:t>
            </a:r>
            <a:r>
              <a:rPr sz="1100" b="1" spc="15" dirty="0">
                <a:solidFill>
                  <a:srgbClr val="FFFFFF"/>
                </a:solidFill>
                <a:latin typeface="Tahoma"/>
                <a:cs typeface="Tahoma"/>
              </a:rPr>
              <a:t> </a:t>
            </a:r>
            <a:r>
              <a:rPr sz="1100" b="1" dirty="0">
                <a:solidFill>
                  <a:srgbClr val="FFFFFF"/>
                </a:solidFill>
                <a:latin typeface="Tahoma"/>
                <a:cs typeface="Tahoma"/>
              </a:rPr>
              <a:t>in</a:t>
            </a:r>
            <a:r>
              <a:rPr sz="1100" b="1" spc="15" dirty="0">
                <a:solidFill>
                  <a:srgbClr val="FFFFFF"/>
                </a:solidFill>
                <a:latin typeface="Tahoma"/>
                <a:cs typeface="Tahoma"/>
              </a:rPr>
              <a:t> </a:t>
            </a:r>
            <a:r>
              <a:rPr sz="1100" b="1" dirty="0">
                <a:solidFill>
                  <a:srgbClr val="FFFFFF"/>
                </a:solidFill>
                <a:latin typeface="Tahoma"/>
                <a:cs typeface="Tahoma"/>
              </a:rPr>
              <a:t>six pieces,</a:t>
            </a:r>
            <a:r>
              <a:rPr sz="1100" b="1" spc="10" dirty="0">
                <a:solidFill>
                  <a:srgbClr val="FFFFFF"/>
                </a:solidFill>
                <a:latin typeface="Tahoma"/>
                <a:cs typeface="Tahoma"/>
              </a:rPr>
              <a:t> </a:t>
            </a:r>
            <a:r>
              <a:rPr sz="1100" b="1" dirty="0">
                <a:solidFill>
                  <a:srgbClr val="FFFFFF"/>
                </a:solidFill>
                <a:latin typeface="Tahoma"/>
                <a:cs typeface="Tahoma"/>
              </a:rPr>
              <a:t>each</a:t>
            </a:r>
            <a:r>
              <a:rPr sz="1100" b="1" spc="340" dirty="0">
                <a:solidFill>
                  <a:srgbClr val="FFFFFF"/>
                </a:solidFill>
                <a:latin typeface="Tahoma"/>
                <a:cs typeface="Tahoma"/>
              </a:rPr>
              <a:t> </a:t>
            </a:r>
            <a:r>
              <a:rPr sz="1100" b="1" dirty="0">
                <a:solidFill>
                  <a:srgbClr val="FFFFFF"/>
                </a:solidFill>
                <a:latin typeface="Tahoma"/>
                <a:cs typeface="Tahoma"/>
              </a:rPr>
              <a:t>guarded by</a:t>
            </a:r>
            <a:r>
              <a:rPr sz="1100" b="1" spc="5" dirty="0">
                <a:solidFill>
                  <a:srgbClr val="FFFFFF"/>
                </a:solidFill>
                <a:latin typeface="Tahoma"/>
                <a:cs typeface="Tahoma"/>
              </a:rPr>
              <a:t> </a:t>
            </a:r>
            <a:r>
              <a:rPr sz="1100" b="1" spc="-50" dirty="0">
                <a:solidFill>
                  <a:srgbClr val="FFFFFF"/>
                </a:solidFill>
                <a:latin typeface="Tahoma"/>
                <a:cs typeface="Tahoma"/>
              </a:rPr>
              <a:t>a </a:t>
            </a:r>
            <a:r>
              <a:rPr sz="1100" b="1" dirty="0">
                <a:solidFill>
                  <a:srgbClr val="FFFFFF"/>
                </a:solidFill>
                <a:latin typeface="Tahoma"/>
                <a:cs typeface="Tahoma"/>
              </a:rPr>
              <a:t>spirit</a:t>
            </a:r>
            <a:r>
              <a:rPr sz="1100" b="1" spc="20" dirty="0">
                <a:solidFill>
                  <a:srgbClr val="FFFFFF"/>
                </a:solidFill>
                <a:latin typeface="Tahoma"/>
                <a:cs typeface="Tahoma"/>
              </a:rPr>
              <a:t> </a:t>
            </a:r>
            <a:r>
              <a:rPr sz="1100" b="1" dirty="0">
                <a:solidFill>
                  <a:srgbClr val="FFFFFF"/>
                </a:solidFill>
                <a:latin typeface="Tahoma"/>
                <a:cs typeface="Tahoma"/>
              </a:rPr>
              <a:t>who</a:t>
            </a:r>
            <a:r>
              <a:rPr sz="1100" b="1" spc="15" dirty="0">
                <a:solidFill>
                  <a:srgbClr val="FFFFFF"/>
                </a:solidFill>
                <a:latin typeface="Tahoma"/>
                <a:cs typeface="Tahoma"/>
              </a:rPr>
              <a:t> </a:t>
            </a:r>
            <a:r>
              <a:rPr sz="1100" b="1" dirty="0">
                <a:solidFill>
                  <a:srgbClr val="FFFFFF"/>
                </a:solidFill>
                <a:latin typeface="Tahoma"/>
                <a:cs typeface="Tahoma"/>
              </a:rPr>
              <a:t>is</a:t>
            </a:r>
            <a:r>
              <a:rPr sz="1100" b="1" spc="15" dirty="0">
                <a:solidFill>
                  <a:srgbClr val="FFFFFF"/>
                </a:solidFill>
                <a:latin typeface="Tahoma"/>
                <a:cs typeface="Tahoma"/>
              </a:rPr>
              <a:t> </a:t>
            </a:r>
            <a:r>
              <a:rPr sz="1100" b="1" dirty="0">
                <a:solidFill>
                  <a:srgbClr val="FFFFFF"/>
                </a:solidFill>
                <a:latin typeface="Tahoma"/>
                <a:cs typeface="Tahoma"/>
              </a:rPr>
              <a:t>possessing</a:t>
            </a:r>
            <a:r>
              <a:rPr sz="1100" b="1" spc="-10" dirty="0">
                <a:solidFill>
                  <a:srgbClr val="FFFFFF"/>
                </a:solidFill>
                <a:latin typeface="Tahoma"/>
                <a:cs typeface="Tahoma"/>
              </a:rPr>
              <a:t> </a:t>
            </a:r>
            <a:r>
              <a:rPr sz="1100" b="1" dirty="0">
                <a:solidFill>
                  <a:srgbClr val="FFFFFF"/>
                </a:solidFill>
                <a:latin typeface="Tahoma"/>
                <a:cs typeface="Tahoma"/>
              </a:rPr>
              <a:t>your</a:t>
            </a:r>
            <a:r>
              <a:rPr sz="1100" b="1" spc="20" dirty="0">
                <a:solidFill>
                  <a:srgbClr val="FFFFFF"/>
                </a:solidFill>
                <a:latin typeface="Tahoma"/>
                <a:cs typeface="Tahoma"/>
              </a:rPr>
              <a:t> </a:t>
            </a:r>
            <a:r>
              <a:rPr sz="1100" b="1" spc="-10" dirty="0">
                <a:solidFill>
                  <a:srgbClr val="FFFFFF"/>
                </a:solidFill>
                <a:latin typeface="Tahoma"/>
                <a:cs typeface="Tahoma"/>
              </a:rPr>
              <a:t>patients..</a:t>
            </a:r>
            <a:endParaRPr sz="1100" dirty="0">
              <a:latin typeface="Tahoma"/>
              <a:cs typeface="Tahoma"/>
            </a:endParaRPr>
          </a:p>
        </p:txBody>
      </p:sp>
      <p:pic>
        <p:nvPicPr>
          <p:cNvPr id="10" name="object 10"/>
          <p:cNvPicPr/>
          <p:nvPr/>
        </p:nvPicPr>
        <p:blipFill>
          <a:blip r:embed="rId6" cstate="print"/>
          <a:stretch>
            <a:fillRect/>
          </a:stretch>
        </p:blipFill>
        <p:spPr>
          <a:xfrm>
            <a:off x="8314943" y="2670048"/>
            <a:ext cx="3514344" cy="2324100"/>
          </a:xfrm>
          <a:prstGeom prst="rect">
            <a:avLst/>
          </a:prstGeom>
        </p:spPr>
      </p:pic>
      <p:sp>
        <p:nvSpPr>
          <p:cNvPr id="11" name="object 11"/>
          <p:cNvSpPr txBox="1"/>
          <p:nvPr/>
        </p:nvSpPr>
        <p:spPr>
          <a:xfrm>
            <a:off x="8510143" y="2125421"/>
            <a:ext cx="3072765" cy="2490470"/>
          </a:xfrm>
          <a:prstGeom prst="rect">
            <a:avLst/>
          </a:prstGeom>
        </p:spPr>
        <p:txBody>
          <a:bodyPr vert="horz" wrap="square" lIns="0" tIns="13335" rIns="0" bIns="0" rtlCol="0">
            <a:spAutoFit/>
          </a:bodyPr>
          <a:lstStyle/>
          <a:p>
            <a:pPr algn="ctr">
              <a:lnSpc>
                <a:spcPct val="100000"/>
              </a:lnSpc>
              <a:spcBef>
                <a:spcPts val="105"/>
              </a:spcBef>
            </a:pPr>
            <a:r>
              <a:rPr sz="3200" spc="-320" dirty="0">
                <a:solidFill>
                  <a:srgbClr val="F4AD74"/>
                </a:solidFill>
                <a:latin typeface="Trebuchet MS"/>
                <a:cs typeface="Trebuchet MS"/>
              </a:rPr>
              <a:t>No</a:t>
            </a:r>
            <a:r>
              <a:rPr sz="3200" spc="-225" dirty="0">
                <a:solidFill>
                  <a:srgbClr val="F4AD74"/>
                </a:solidFill>
                <a:latin typeface="Trebuchet MS"/>
                <a:cs typeface="Trebuchet MS"/>
              </a:rPr>
              <a:t> </a:t>
            </a:r>
            <a:r>
              <a:rPr sz="3200" spc="-95" dirty="0">
                <a:solidFill>
                  <a:srgbClr val="F4AD74"/>
                </a:solidFill>
                <a:latin typeface="Trebuchet MS"/>
                <a:cs typeface="Trebuchet MS"/>
              </a:rPr>
              <a:t>Story</a:t>
            </a:r>
            <a:r>
              <a:rPr sz="3200" spc="-225" dirty="0">
                <a:solidFill>
                  <a:srgbClr val="F4AD74"/>
                </a:solidFill>
                <a:latin typeface="Trebuchet MS"/>
                <a:cs typeface="Trebuchet MS"/>
              </a:rPr>
              <a:t> </a:t>
            </a:r>
            <a:r>
              <a:rPr sz="3200" spc="-245" dirty="0">
                <a:solidFill>
                  <a:srgbClr val="FFFFFF"/>
                </a:solidFill>
                <a:latin typeface="Trebuchet MS"/>
                <a:cs typeface="Trebuchet MS"/>
              </a:rPr>
              <a:t>the</a:t>
            </a:r>
            <a:r>
              <a:rPr sz="3200" spc="-220" dirty="0">
                <a:solidFill>
                  <a:srgbClr val="FFFFFF"/>
                </a:solidFill>
                <a:latin typeface="Trebuchet MS"/>
                <a:cs typeface="Trebuchet MS"/>
              </a:rPr>
              <a:t> </a:t>
            </a:r>
            <a:r>
              <a:rPr sz="3200" spc="-345" dirty="0">
                <a:solidFill>
                  <a:srgbClr val="FFFFFF"/>
                </a:solidFill>
                <a:latin typeface="Trebuchet MS"/>
                <a:cs typeface="Trebuchet MS"/>
              </a:rPr>
              <a:t>Same</a:t>
            </a:r>
            <a:endParaRPr sz="3200">
              <a:latin typeface="Trebuchet MS"/>
              <a:cs typeface="Trebuchet MS"/>
            </a:endParaRPr>
          </a:p>
          <a:p>
            <a:pPr marL="12065" marR="5080" indent="-635" algn="ctr">
              <a:lnSpc>
                <a:spcPct val="150100"/>
              </a:lnSpc>
              <a:spcBef>
                <a:spcPts val="1695"/>
              </a:spcBef>
            </a:pPr>
            <a:r>
              <a:rPr sz="1100" dirty="0">
                <a:solidFill>
                  <a:srgbClr val="FFFFFF"/>
                </a:solidFill>
                <a:latin typeface="Verdana"/>
                <a:cs typeface="Verdana"/>
              </a:rPr>
              <a:t>The</a:t>
            </a:r>
            <a:r>
              <a:rPr sz="1100" spc="-75" dirty="0">
                <a:solidFill>
                  <a:srgbClr val="FFFFFF"/>
                </a:solidFill>
                <a:latin typeface="Verdana"/>
                <a:cs typeface="Verdana"/>
              </a:rPr>
              <a:t> </a:t>
            </a:r>
            <a:r>
              <a:rPr sz="1100" dirty="0">
                <a:solidFill>
                  <a:srgbClr val="FFFFFF"/>
                </a:solidFill>
                <a:latin typeface="Verdana"/>
                <a:cs typeface="Verdana"/>
              </a:rPr>
              <a:t>fight</a:t>
            </a:r>
            <a:r>
              <a:rPr sz="1100" spc="-85" dirty="0">
                <a:solidFill>
                  <a:srgbClr val="FFFFFF"/>
                </a:solidFill>
                <a:latin typeface="Verdana"/>
                <a:cs typeface="Verdana"/>
              </a:rPr>
              <a:t> </a:t>
            </a:r>
            <a:r>
              <a:rPr sz="1100" dirty="0">
                <a:solidFill>
                  <a:srgbClr val="FFFFFF"/>
                </a:solidFill>
                <a:latin typeface="Verdana"/>
                <a:cs typeface="Verdana"/>
              </a:rPr>
              <a:t>with</a:t>
            </a:r>
            <a:r>
              <a:rPr sz="1100" spc="-60" dirty="0">
                <a:solidFill>
                  <a:srgbClr val="FFFFFF"/>
                </a:solidFill>
                <a:latin typeface="Verdana"/>
                <a:cs typeface="Verdana"/>
              </a:rPr>
              <a:t> </a:t>
            </a:r>
            <a:r>
              <a:rPr sz="1100" dirty="0">
                <a:solidFill>
                  <a:srgbClr val="FFFFFF"/>
                </a:solidFill>
                <a:latin typeface="Verdana"/>
                <a:cs typeface="Verdana"/>
              </a:rPr>
              <a:t>each</a:t>
            </a:r>
            <a:r>
              <a:rPr sz="1100" spc="-65" dirty="0">
                <a:solidFill>
                  <a:srgbClr val="FFFFFF"/>
                </a:solidFill>
                <a:latin typeface="Verdana"/>
                <a:cs typeface="Verdana"/>
              </a:rPr>
              <a:t> </a:t>
            </a:r>
            <a:r>
              <a:rPr sz="1100" dirty="0">
                <a:solidFill>
                  <a:srgbClr val="FFFFFF"/>
                </a:solidFill>
                <a:latin typeface="Verdana"/>
                <a:cs typeface="Verdana"/>
              </a:rPr>
              <a:t>spirit</a:t>
            </a:r>
            <a:r>
              <a:rPr sz="1100" spc="-65" dirty="0">
                <a:solidFill>
                  <a:srgbClr val="FFFFFF"/>
                </a:solidFill>
                <a:latin typeface="Verdana"/>
                <a:cs typeface="Verdana"/>
              </a:rPr>
              <a:t> </a:t>
            </a:r>
            <a:r>
              <a:rPr sz="1100" spc="-25" dirty="0">
                <a:solidFill>
                  <a:srgbClr val="FFFFFF"/>
                </a:solidFill>
                <a:latin typeface="Verdana"/>
                <a:cs typeface="Verdana"/>
              </a:rPr>
              <a:t>makes</a:t>
            </a:r>
            <a:r>
              <a:rPr sz="1100" spc="-45" dirty="0">
                <a:solidFill>
                  <a:srgbClr val="FFFFFF"/>
                </a:solidFill>
                <a:latin typeface="Verdana"/>
                <a:cs typeface="Verdana"/>
              </a:rPr>
              <a:t> </a:t>
            </a:r>
            <a:r>
              <a:rPr sz="1100" dirty="0">
                <a:solidFill>
                  <a:srgbClr val="FFFFFF"/>
                </a:solidFill>
                <a:latin typeface="Verdana"/>
                <a:cs typeface="Verdana"/>
              </a:rPr>
              <a:t>up</a:t>
            </a:r>
            <a:r>
              <a:rPr sz="1100" spc="-65" dirty="0">
                <a:solidFill>
                  <a:srgbClr val="FFFFFF"/>
                </a:solidFill>
                <a:latin typeface="Verdana"/>
                <a:cs typeface="Verdana"/>
              </a:rPr>
              <a:t> </a:t>
            </a:r>
            <a:r>
              <a:rPr sz="1100" spc="-50" dirty="0">
                <a:solidFill>
                  <a:srgbClr val="FFFFFF"/>
                </a:solidFill>
                <a:latin typeface="Verdana"/>
                <a:cs typeface="Verdana"/>
              </a:rPr>
              <a:t>a </a:t>
            </a:r>
            <a:r>
              <a:rPr sz="1100" dirty="0">
                <a:solidFill>
                  <a:srgbClr val="FFFFFF"/>
                </a:solidFill>
                <a:latin typeface="Verdana"/>
                <a:cs typeface="Verdana"/>
              </a:rPr>
              <a:t>chapter</a:t>
            </a:r>
            <a:r>
              <a:rPr sz="1100" spc="-70" dirty="0">
                <a:solidFill>
                  <a:srgbClr val="FFFFFF"/>
                </a:solidFill>
                <a:latin typeface="Verdana"/>
                <a:cs typeface="Verdana"/>
              </a:rPr>
              <a:t> </a:t>
            </a:r>
            <a:r>
              <a:rPr sz="1100" dirty="0">
                <a:solidFill>
                  <a:srgbClr val="FFFFFF"/>
                </a:solidFill>
                <a:latin typeface="Verdana"/>
                <a:cs typeface="Verdana"/>
              </a:rPr>
              <a:t>of</a:t>
            </a:r>
            <a:r>
              <a:rPr sz="1100" spc="-45" dirty="0">
                <a:solidFill>
                  <a:srgbClr val="FFFFFF"/>
                </a:solidFill>
                <a:latin typeface="Verdana"/>
                <a:cs typeface="Verdana"/>
              </a:rPr>
              <a:t> </a:t>
            </a:r>
            <a:r>
              <a:rPr sz="1100" dirty="0">
                <a:solidFill>
                  <a:srgbClr val="FFFFFF"/>
                </a:solidFill>
                <a:latin typeface="Verdana"/>
                <a:cs typeface="Verdana"/>
              </a:rPr>
              <a:t>the</a:t>
            </a:r>
            <a:r>
              <a:rPr sz="1100" spc="-60" dirty="0">
                <a:solidFill>
                  <a:srgbClr val="FFFFFF"/>
                </a:solidFill>
                <a:latin typeface="Verdana"/>
                <a:cs typeface="Verdana"/>
              </a:rPr>
              <a:t> </a:t>
            </a:r>
            <a:r>
              <a:rPr sz="1100" spc="-25" dirty="0">
                <a:solidFill>
                  <a:srgbClr val="FFFFFF"/>
                </a:solidFill>
                <a:latin typeface="Verdana"/>
                <a:cs typeface="Verdana"/>
              </a:rPr>
              <a:t>story.</a:t>
            </a:r>
            <a:r>
              <a:rPr sz="1100" spc="-35" dirty="0">
                <a:solidFill>
                  <a:srgbClr val="FFFFFF"/>
                </a:solidFill>
                <a:latin typeface="Verdana"/>
                <a:cs typeface="Verdana"/>
              </a:rPr>
              <a:t> </a:t>
            </a:r>
            <a:r>
              <a:rPr sz="1100" dirty="0">
                <a:solidFill>
                  <a:srgbClr val="FFFFFF"/>
                </a:solidFill>
                <a:latin typeface="Verdana"/>
                <a:cs typeface="Verdana"/>
              </a:rPr>
              <a:t>But</a:t>
            </a:r>
            <a:r>
              <a:rPr sz="1100" spc="-45" dirty="0">
                <a:solidFill>
                  <a:srgbClr val="FFFFFF"/>
                </a:solidFill>
                <a:latin typeface="Verdana"/>
                <a:cs typeface="Verdana"/>
              </a:rPr>
              <a:t> </a:t>
            </a:r>
            <a:r>
              <a:rPr sz="1100" dirty="0">
                <a:solidFill>
                  <a:srgbClr val="FFFFFF"/>
                </a:solidFill>
                <a:latin typeface="Verdana"/>
                <a:cs typeface="Verdana"/>
              </a:rPr>
              <a:t>the</a:t>
            </a:r>
            <a:r>
              <a:rPr sz="1100" spc="-60" dirty="0">
                <a:solidFill>
                  <a:srgbClr val="FFFFFF"/>
                </a:solidFill>
                <a:latin typeface="Verdana"/>
                <a:cs typeface="Verdana"/>
              </a:rPr>
              <a:t> </a:t>
            </a:r>
            <a:r>
              <a:rPr sz="1100" dirty="0">
                <a:solidFill>
                  <a:srgbClr val="FFFFFF"/>
                </a:solidFill>
                <a:latin typeface="Verdana"/>
                <a:cs typeface="Verdana"/>
              </a:rPr>
              <a:t>order</a:t>
            </a:r>
            <a:r>
              <a:rPr sz="1100" spc="-45" dirty="0">
                <a:solidFill>
                  <a:srgbClr val="FFFFFF"/>
                </a:solidFill>
                <a:latin typeface="Verdana"/>
                <a:cs typeface="Verdana"/>
              </a:rPr>
              <a:t> </a:t>
            </a:r>
            <a:r>
              <a:rPr sz="1100" dirty="0">
                <a:solidFill>
                  <a:srgbClr val="FFFFFF"/>
                </a:solidFill>
                <a:latin typeface="Verdana"/>
                <a:cs typeface="Verdana"/>
              </a:rPr>
              <a:t>of</a:t>
            </a:r>
            <a:r>
              <a:rPr sz="1100" spc="-45" dirty="0">
                <a:solidFill>
                  <a:srgbClr val="FFFFFF"/>
                </a:solidFill>
                <a:latin typeface="Verdana"/>
                <a:cs typeface="Verdana"/>
              </a:rPr>
              <a:t> </a:t>
            </a:r>
            <a:r>
              <a:rPr sz="1100" spc="-25" dirty="0">
                <a:solidFill>
                  <a:srgbClr val="FFFFFF"/>
                </a:solidFill>
                <a:latin typeface="Verdana"/>
                <a:cs typeface="Verdana"/>
              </a:rPr>
              <a:t>the </a:t>
            </a:r>
            <a:r>
              <a:rPr sz="1100" spc="-20" dirty="0">
                <a:solidFill>
                  <a:srgbClr val="FFFFFF"/>
                </a:solidFill>
                <a:latin typeface="Verdana"/>
                <a:cs typeface="Verdana"/>
              </a:rPr>
              <a:t>narrative</a:t>
            </a:r>
            <a:r>
              <a:rPr sz="1100" spc="-50" dirty="0">
                <a:solidFill>
                  <a:srgbClr val="FFFFFF"/>
                </a:solidFill>
                <a:latin typeface="Verdana"/>
                <a:cs typeface="Verdana"/>
              </a:rPr>
              <a:t> </a:t>
            </a:r>
            <a:r>
              <a:rPr sz="1100" spc="-10" dirty="0">
                <a:solidFill>
                  <a:srgbClr val="FFFFFF"/>
                </a:solidFill>
                <a:latin typeface="Verdana"/>
                <a:cs typeface="Verdana"/>
              </a:rPr>
              <a:t>is</a:t>
            </a:r>
            <a:r>
              <a:rPr sz="1100" spc="-50" dirty="0">
                <a:solidFill>
                  <a:srgbClr val="FFFFFF"/>
                </a:solidFill>
                <a:latin typeface="Verdana"/>
                <a:cs typeface="Verdana"/>
              </a:rPr>
              <a:t> </a:t>
            </a:r>
            <a:r>
              <a:rPr sz="1100" spc="-10" dirty="0">
                <a:solidFill>
                  <a:srgbClr val="FFFFFF"/>
                </a:solidFill>
                <a:latin typeface="Verdana"/>
                <a:cs typeface="Verdana"/>
              </a:rPr>
              <a:t>determined</a:t>
            </a:r>
            <a:r>
              <a:rPr sz="1100" spc="-50" dirty="0">
                <a:solidFill>
                  <a:srgbClr val="FFFFFF"/>
                </a:solidFill>
                <a:latin typeface="Verdana"/>
                <a:cs typeface="Verdana"/>
              </a:rPr>
              <a:t> </a:t>
            </a:r>
            <a:r>
              <a:rPr sz="1100" dirty="0">
                <a:solidFill>
                  <a:srgbClr val="FFFFFF"/>
                </a:solidFill>
                <a:latin typeface="Verdana"/>
                <a:cs typeface="Verdana"/>
              </a:rPr>
              <a:t>by</a:t>
            </a:r>
            <a:r>
              <a:rPr sz="1100" spc="-55" dirty="0">
                <a:solidFill>
                  <a:srgbClr val="FFFFFF"/>
                </a:solidFill>
                <a:latin typeface="Verdana"/>
                <a:cs typeface="Verdana"/>
              </a:rPr>
              <a:t> </a:t>
            </a:r>
            <a:r>
              <a:rPr sz="1100" dirty="0">
                <a:solidFill>
                  <a:srgbClr val="FFFFFF"/>
                </a:solidFill>
                <a:latin typeface="Verdana"/>
                <a:cs typeface="Verdana"/>
              </a:rPr>
              <a:t>at</a:t>
            </a:r>
            <a:r>
              <a:rPr sz="1100" spc="-45" dirty="0">
                <a:solidFill>
                  <a:srgbClr val="FFFFFF"/>
                </a:solidFill>
                <a:latin typeface="Verdana"/>
                <a:cs typeface="Verdana"/>
              </a:rPr>
              <a:t> </a:t>
            </a:r>
            <a:r>
              <a:rPr sz="1100" dirty="0">
                <a:solidFill>
                  <a:srgbClr val="FFFFFF"/>
                </a:solidFill>
                <a:latin typeface="Verdana"/>
                <a:cs typeface="Verdana"/>
              </a:rPr>
              <a:t>random</a:t>
            </a:r>
            <a:r>
              <a:rPr sz="1100" spc="-55" dirty="0">
                <a:solidFill>
                  <a:srgbClr val="FFFFFF"/>
                </a:solidFill>
                <a:latin typeface="Verdana"/>
                <a:cs typeface="Verdana"/>
              </a:rPr>
              <a:t> </a:t>
            </a:r>
            <a:r>
              <a:rPr sz="1100" spc="-20" dirty="0">
                <a:solidFill>
                  <a:srgbClr val="FFFFFF"/>
                </a:solidFill>
                <a:latin typeface="Verdana"/>
                <a:cs typeface="Verdana"/>
              </a:rPr>
              <a:t>based </a:t>
            </a:r>
            <a:r>
              <a:rPr sz="1100" dirty="0">
                <a:solidFill>
                  <a:srgbClr val="FFFFFF"/>
                </a:solidFill>
                <a:latin typeface="Verdana"/>
                <a:cs typeface="Verdana"/>
              </a:rPr>
              <a:t>on</a:t>
            </a:r>
            <a:r>
              <a:rPr sz="1100" spc="-55" dirty="0">
                <a:solidFill>
                  <a:srgbClr val="FFFFFF"/>
                </a:solidFill>
                <a:latin typeface="Verdana"/>
                <a:cs typeface="Verdana"/>
              </a:rPr>
              <a:t> </a:t>
            </a:r>
            <a:r>
              <a:rPr sz="1100" dirty="0">
                <a:solidFill>
                  <a:srgbClr val="FFFFFF"/>
                </a:solidFill>
                <a:latin typeface="Verdana"/>
                <a:cs typeface="Verdana"/>
              </a:rPr>
              <a:t>which</a:t>
            </a:r>
            <a:r>
              <a:rPr sz="1100" spc="-90" dirty="0">
                <a:solidFill>
                  <a:srgbClr val="FFFFFF"/>
                </a:solidFill>
                <a:latin typeface="Verdana"/>
                <a:cs typeface="Verdana"/>
              </a:rPr>
              <a:t> </a:t>
            </a:r>
            <a:r>
              <a:rPr sz="1100" spc="-10" dirty="0">
                <a:solidFill>
                  <a:srgbClr val="FFFFFF"/>
                </a:solidFill>
                <a:latin typeface="Verdana"/>
                <a:cs typeface="Verdana"/>
              </a:rPr>
              <a:t>patients</a:t>
            </a:r>
            <a:r>
              <a:rPr sz="1100" spc="-60" dirty="0">
                <a:solidFill>
                  <a:srgbClr val="FFFFFF"/>
                </a:solidFill>
                <a:latin typeface="Verdana"/>
                <a:cs typeface="Verdana"/>
              </a:rPr>
              <a:t> </a:t>
            </a:r>
            <a:r>
              <a:rPr sz="1100" dirty="0">
                <a:solidFill>
                  <a:srgbClr val="FFFFFF"/>
                </a:solidFill>
                <a:latin typeface="Verdana"/>
                <a:cs typeface="Verdana"/>
              </a:rPr>
              <a:t>the</a:t>
            </a:r>
            <a:r>
              <a:rPr sz="1100" spc="-60" dirty="0">
                <a:solidFill>
                  <a:srgbClr val="FFFFFF"/>
                </a:solidFill>
                <a:latin typeface="Verdana"/>
                <a:cs typeface="Verdana"/>
              </a:rPr>
              <a:t> </a:t>
            </a:r>
            <a:r>
              <a:rPr sz="1100" spc="-10" dirty="0">
                <a:solidFill>
                  <a:srgbClr val="FFFFFF"/>
                </a:solidFill>
                <a:latin typeface="Verdana"/>
                <a:cs typeface="Verdana"/>
              </a:rPr>
              <a:t>player</a:t>
            </a:r>
            <a:r>
              <a:rPr sz="1100" spc="-50" dirty="0">
                <a:solidFill>
                  <a:srgbClr val="FFFFFF"/>
                </a:solidFill>
                <a:latin typeface="Verdana"/>
                <a:cs typeface="Verdana"/>
              </a:rPr>
              <a:t> </a:t>
            </a:r>
            <a:r>
              <a:rPr sz="1100" spc="-10" dirty="0">
                <a:solidFill>
                  <a:srgbClr val="FFFFFF"/>
                </a:solidFill>
                <a:latin typeface="Verdana"/>
                <a:cs typeface="Verdana"/>
              </a:rPr>
              <a:t>meets</a:t>
            </a:r>
            <a:r>
              <a:rPr sz="1100" spc="-50" dirty="0">
                <a:solidFill>
                  <a:srgbClr val="FFFFFF"/>
                </a:solidFill>
                <a:latin typeface="Verdana"/>
                <a:cs typeface="Verdana"/>
              </a:rPr>
              <a:t> </a:t>
            </a:r>
            <a:r>
              <a:rPr sz="1100" spc="-10" dirty="0">
                <a:solidFill>
                  <a:srgbClr val="FFFFFF"/>
                </a:solidFill>
                <a:latin typeface="Verdana"/>
                <a:cs typeface="Verdana"/>
              </a:rPr>
              <a:t>first.</a:t>
            </a:r>
            <a:endParaRPr sz="1100">
              <a:latin typeface="Verdana"/>
              <a:cs typeface="Verdana"/>
            </a:endParaRPr>
          </a:p>
          <a:p>
            <a:pPr marL="95885" marR="89535" algn="ctr">
              <a:lnSpc>
                <a:spcPct val="150000"/>
              </a:lnSpc>
            </a:pPr>
            <a:r>
              <a:rPr sz="1100" dirty="0">
                <a:solidFill>
                  <a:srgbClr val="FFFFFF"/>
                </a:solidFill>
                <a:latin typeface="Verdana"/>
                <a:cs typeface="Verdana"/>
              </a:rPr>
              <a:t>After</a:t>
            </a:r>
            <a:r>
              <a:rPr sz="1100" spc="-55" dirty="0">
                <a:solidFill>
                  <a:srgbClr val="FFFFFF"/>
                </a:solidFill>
                <a:latin typeface="Verdana"/>
                <a:cs typeface="Verdana"/>
              </a:rPr>
              <a:t> </a:t>
            </a:r>
            <a:r>
              <a:rPr sz="1100" dirty="0">
                <a:solidFill>
                  <a:srgbClr val="FFFFFF"/>
                </a:solidFill>
                <a:latin typeface="Verdana"/>
                <a:cs typeface="Verdana"/>
              </a:rPr>
              <a:t>each</a:t>
            </a:r>
            <a:r>
              <a:rPr sz="1100" spc="-55" dirty="0">
                <a:solidFill>
                  <a:srgbClr val="FFFFFF"/>
                </a:solidFill>
                <a:latin typeface="Verdana"/>
                <a:cs typeface="Verdana"/>
              </a:rPr>
              <a:t> </a:t>
            </a:r>
            <a:r>
              <a:rPr sz="1100" dirty="0">
                <a:solidFill>
                  <a:srgbClr val="FFFFFF"/>
                </a:solidFill>
                <a:latin typeface="Verdana"/>
                <a:cs typeface="Verdana"/>
              </a:rPr>
              <a:t>demon</a:t>
            </a:r>
            <a:r>
              <a:rPr sz="1100" spc="-40" dirty="0">
                <a:solidFill>
                  <a:srgbClr val="FFFFFF"/>
                </a:solidFill>
                <a:latin typeface="Verdana"/>
                <a:cs typeface="Verdana"/>
              </a:rPr>
              <a:t> </a:t>
            </a:r>
            <a:r>
              <a:rPr sz="1100" spc="-10" dirty="0">
                <a:solidFill>
                  <a:srgbClr val="FFFFFF"/>
                </a:solidFill>
                <a:latin typeface="Verdana"/>
                <a:cs typeface="Verdana"/>
              </a:rPr>
              <a:t>is</a:t>
            </a:r>
            <a:r>
              <a:rPr sz="1100" spc="-50" dirty="0">
                <a:solidFill>
                  <a:srgbClr val="FFFFFF"/>
                </a:solidFill>
                <a:latin typeface="Verdana"/>
                <a:cs typeface="Verdana"/>
              </a:rPr>
              <a:t> </a:t>
            </a:r>
            <a:r>
              <a:rPr sz="1100" dirty="0">
                <a:solidFill>
                  <a:srgbClr val="FFFFFF"/>
                </a:solidFill>
                <a:latin typeface="Verdana"/>
                <a:cs typeface="Verdana"/>
              </a:rPr>
              <a:t>defeated</a:t>
            </a:r>
            <a:r>
              <a:rPr sz="1100" spc="-65" dirty="0">
                <a:solidFill>
                  <a:srgbClr val="FFFFFF"/>
                </a:solidFill>
                <a:latin typeface="Verdana"/>
                <a:cs typeface="Verdana"/>
              </a:rPr>
              <a:t> </a:t>
            </a:r>
            <a:r>
              <a:rPr sz="1100" spc="-140" dirty="0">
                <a:solidFill>
                  <a:srgbClr val="FFFFFF"/>
                </a:solidFill>
                <a:latin typeface="Verdana"/>
                <a:cs typeface="Verdana"/>
              </a:rPr>
              <a:t>,</a:t>
            </a:r>
            <a:r>
              <a:rPr sz="1100" spc="-40" dirty="0">
                <a:solidFill>
                  <a:srgbClr val="FFFFFF"/>
                </a:solidFill>
                <a:latin typeface="Verdana"/>
                <a:cs typeface="Verdana"/>
              </a:rPr>
              <a:t> </a:t>
            </a:r>
            <a:r>
              <a:rPr sz="1100" dirty="0">
                <a:solidFill>
                  <a:srgbClr val="FFFFFF"/>
                </a:solidFill>
                <a:latin typeface="Verdana"/>
                <a:cs typeface="Verdana"/>
              </a:rPr>
              <a:t>the</a:t>
            </a:r>
            <a:r>
              <a:rPr sz="1100" spc="-55" dirty="0">
                <a:solidFill>
                  <a:srgbClr val="FFFFFF"/>
                </a:solidFill>
                <a:latin typeface="Verdana"/>
                <a:cs typeface="Verdana"/>
              </a:rPr>
              <a:t> </a:t>
            </a:r>
            <a:r>
              <a:rPr sz="1100" spc="-10" dirty="0">
                <a:solidFill>
                  <a:srgbClr val="FFFFFF"/>
                </a:solidFill>
                <a:latin typeface="Verdana"/>
                <a:cs typeface="Verdana"/>
              </a:rPr>
              <a:t>player </a:t>
            </a:r>
            <a:r>
              <a:rPr sz="1100" dirty="0">
                <a:solidFill>
                  <a:srgbClr val="FFFFFF"/>
                </a:solidFill>
                <a:latin typeface="Verdana"/>
                <a:cs typeface="Verdana"/>
              </a:rPr>
              <a:t>will</a:t>
            </a:r>
            <a:r>
              <a:rPr sz="1100" spc="-65" dirty="0">
                <a:solidFill>
                  <a:srgbClr val="FFFFFF"/>
                </a:solidFill>
                <a:latin typeface="Verdana"/>
                <a:cs typeface="Verdana"/>
              </a:rPr>
              <a:t> </a:t>
            </a:r>
            <a:r>
              <a:rPr sz="1100" dirty="0">
                <a:solidFill>
                  <a:srgbClr val="FFFFFF"/>
                </a:solidFill>
                <a:latin typeface="Verdana"/>
                <a:cs typeface="Verdana"/>
              </a:rPr>
              <a:t>uncover</a:t>
            </a:r>
            <a:r>
              <a:rPr sz="1100" spc="-75" dirty="0">
                <a:solidFill>
                  <a:srgbClr val="FFFFFF"/>
                </a:solidFill>
                <a:latin typeface="Verdana"/>
                <a:cs typeface="Verdana"/>
              </a:rPr>
              <a:t> </a:t>
            </a:r>
            <a:r>
              <a:rPr sz="1100" dirty="0">
                <a:solidFill>
                  <a:srgbClr val="FFFFFF"/>
                </a:solidFill>
                <a:latin typeface="Verdana"/>
                <a:cs typeface="Verdana"/>
              </a:rPr>
              <a:t>a</a:t>
            </a:r>
            <a:r>
              <a:rPr sz="1100" spc="-65" dirty="0">
                <a:solidFill>
                  <a:srgbClr val="FFFFFF"/>
                </a:solidFill>
                <a:latin typeface="Verdana"/>
                <a:cs typeface="Verdana"/>
              </a:rPr>
              <a:t> </a:t>
            </a:r>
            <a:r>
              <a:rPr sz="1100" dirty="0">
                <a:solidFill>
                  <a:srgbClr val="FFFFFF"/>
                </a:solidFill>
                <a:latin typeface="Verdana"/>
                <a:cs typeface="Verdana"/>
              </a:rPr>
              <a:t>piece</a:t>
            </a:r>
            <a:r>
              <a:rPr sz="1100" spc="-75" dirty="0">
                <a:solidFill>
                  <a:srgbClr val="FFFFFF"/>
                </a:solidFill>
                <a:latin typeface="Verdana"/>
                <a:cs typeface="Verdana"/>
              </a:rPr>
              <a:t> </a:t>
            </a:r>
            <a:r>
              <a:rPr sz="1100" dirty="0">
                <a:solidFill>
                  <a:srgbClr val="FFFFFF"/>
                </a:solidFill>
                <a:latin typeface="Verdana"/>
                <a:cs typeface="Verdana"/>
              </a:rPr>
              <a:t>of</a:t>
            </a:r>
            <a:r>
              <a:rPr sz="1100" spc="-50" dirty="0">
                <a:solidFill>
                  <a:srgbClr val="FFFFFF"/>
                </a:solidFill>
                <a:latin typeface="Verdana"/>
                <a:cs typeface="Verdana"/>
              </a:rPr>
              <a:t> </a:t>
            </a:r>
            <a:r>
              <a:rPr sz="1100" spc="-10" dirty="0">
                <a:solidFill>
                  <a:srgbClr val="FFFFFF"/>
                </a:solidFill>
                <a:latin typeface="Verdana"/>
                <a:cs typeface="Verdana"/>
              </a:rPr>
              <a:t>their</a:t>
            </a:r>
            <a:r>
              <a:rPr sz="1100" spc="-65" dirty="0">
                <a:solidFill>
                  <a:srgbClr val="FFFFFF"/>
                </a:solidFill>
                <a:latin typeface="Verdana"/>
                <a:cs typeface="Verdana"/>
              </a:rPr>
              <a:t> </a:t>
            </a:r>
            <a:r>
              <a:rPr sz="1100" dirty="0">
                <a:solidFill>
                  <a:srgbClr val="FFFFFF"/>
                </a:solidFill>
                <a:latin typeface="Verdana"/>
                <a:cs typeface="Verdana"/>
              </a:rPr>
              <a:t>past</a:t>
            </a:r>
            <a:r>
              <a:rPr sz="1100" spc="-60" dirty="0">
                <a:solidFill>
                  <a:srgbClr val="FFFFFF"/>
                </a:solidFill>
                <a:latin typeface="Verdana"/>
                <a:cs typeface="Verdana"/>
              </a:rPr>
              <a:t> </a:t>
            </a:r>
            <a:r>
              <a:rPr sz="1100" dirty="0">
                <a:solidFill>
                  <a:srgbClr val="FFFFFF"/>
                </a:solidFill>
                <a:latin typeface="Verdana"/>
                <a:cs typeface="Verdana"/>
              </a:rPr>
              <a:t>and</a:t>
            </a:r>
            <a:r>
              <a:rPr sz="1100" spc="-75" dirty="0">
                <a:solidFill>
                  <a:srgbClr val="FFFFFF"/>
                </a:solidFill>
                <a:latin typeface="Verdana"/>
                <a:cs typeface="Verdana"/>
              </a:rPr>
              <a:t> </a:t>
            </a:r>
            <a:r>
              <a:rPr sz="1100" spc="-25" dirty="0">
                <a:solidFill>
                  <a:srgbClr val="FFFFFF"/>
                </a:solidFill>
                <a:latin typeface="Verdana"/>
                <a:cs typeface="Verdana"/>
              </a:rPr>
              <a:t>the </a:t>
            </a:r>
            <a:r>
              <a:rPr sz="1100" dirty="0">
                <a:solidFill>
                  <a:srgbClr val="FFFFFF"/>
                </a:solidFill>
                <a:latin typeface="Verdana"/>
                <a:cs typeface="Verdana"/>
              </a:rPr>
              <a:t>location</a:t>
            </a:r>
            <a:r>
              <a:rPr sz="1100" spc="-45" dirty="0">
                <a:solidFill>
                  <a:srgbClr val="FFFFFF"/>
                </a:solidFill>
                <a:latin typeface="Verdana"/>
                <a:cs typeface="Verdana"/>
              </a:rPr>
              <a:t> </a:t>
            </a:r>
            <a:r>
              <a:rPr sz="1100" dirty="0">
                <a:solidFill>
                  <a:srgbClr val="FFFFFF"/>
                </a:solidFill>
                <a:latin typeface="Verdana"/>
                <a:cs typeface="Verdana"/>
              </a:rPr>
              <a:t>of</a:t>
            </a:r>
            <a:r>
              <a:rPr sz="1100" spc="-55" dirty="0">
                <a:solidFill>
                  <a:srgbClr val="FFFFFF"/>
                </a:solidFill>
                <a:latin typeface="Verdana"/>
                <a:cs typeface="Verdana"/>
              </a:rPr>
              <a:t> </a:t>
            </a:r>
            <a:r>
              <a:rPr sz="1100" dirty="0">
                <a:solidFill>
                  <a:srgbClr val="FFFFFF"/>
                </a:solidFill>
                <a:latin typeface="Verdana"/>
                <a:cs typeface="Verdana"/>
              </a:rPr>
              <a:t>a</a:t>
            </a:r>
            <a:r>
              <a:rPr sz="1100" spc="-40" dirty="0">
                <a:solidFill>
                  <a:srgbClr val="FFFFFF"/>
                </a:solidFill>
                <a:latin typeface="Verdana"/>
                <a:cs typeface="Verdana"/>
              </a:rPr>
              <a:t> </a:t>
            </a:r>
            <a:r>
              <a:rPr sz="1100" spc="-20" dirty="0">
                <a:solidFill>
                  <a:srgbClr val="FFFFFF"/>
                </a:solidFill>
                <a:latin typeface="Verdana"/>
                <a:cs typeface="Verdana"/>
              </a:rPr>
              <a:t>ritual</a:t>
            </a:r>
            <a:r>
              <a:rPr sz="1100" spc="-50" dirty="0">
                <a:solidFill>
                  <a:srgbClr val="FFFFFF"/>
                </a:solidFill>
                <a:latin typeface="Verdana"/>
                <a:cs typeface="Verdana"/>
              </a:rPr>
              <a:t> </a:t>
            </a:r>
            <a:r>
              <a:rPr sz="1100" spc="-25" dirty="0">
                <a:solidFill>
                  <a:srgbClr val="FFFFFF"/>
                </a:solidFill>
                <a:latin typeface="Verdana"/>
                <a:cs typeface="Verdana"/>
              </a:rPr>
              <a:t>mask</a:t>
            </a:r>
            <a:r>
              <a:rPr sz="1100" spc="-45" dirty="0">
                <a:solidFill>
                  <a:srgbClr val="FFFFFF"/>
                </a:solidFill>
                <a:latin typeface="Verdana"/>
                <a:cs typeface="Verdana"/>
              </a:rPr>
              <a:t> </a:t>
            </a:r>
            <a:r>
              <a:rPr sz="1100" spc="-10" dirty="0">
                <a:solidFill>
                  <a:srgbClr val="FFFFFF"/>
                </a:solidFill>
                <a:latin typeface="Verdana"/>
                <a:cs typeface="Verdana"/>
              </a:rPr>
              <a:t>shard.</a:t>
            </a:r>
            <a:endParaRPr sz="1100">
              <a:latin typeface="Verdana"/>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7755635" y="0"/>
              <a:ext cx="4436364" cy="6857996"/>
            </a:xfrm>
            <a:prstGeom prst="rect">
              <a:avLst/>
            </a:prstGeom>
          </p:spPr>
        </p:pic>
      </p:grpSp>
      <p:sp>
        <p:nvSpPr>
          <p:cNvPr id="5" name="object 5"/>
          <p:cNvSpPr txBox="1"/>
          <p:nvPr/>
        </p:nvSpPr>
        <p:spPr>
          <a:xfrm>
            <a:off x="4760086" y="238633"/>
            <a:ext cx="2366010" cy="441959"/>
          </a:xfrm>
          <a:prstGeom prst="rect">
            <a:avLst/>
          </a:prstGeom>
        </p:spPr>
        <p:txBody>
          <a:bodyPr vert="horz" wrap="square" lIns="0" tIns="48894" rIns="0" bIns="0" rtlCol="0">
            <a:spAutoFit/>
          </a:bodyPr>
          <a:lstStyle/>
          <a:p>
            <a:pPr>
              <a:lnSpc>
                <a:spcPct val="100000"/>
              </a:lnSpc>
              <a:spcBef>
                <a:spcPts val="384"/>
              </a:spcBef>
            </a:pPr>
            <a:r>
              <a:rPr sz="2400" spc="-140" dirty="0">
                <a:solidFill>
                  <a:srgbClr val="F4AD74"/>
                </a:solidFill>
                <a:latin typeface="Trebuchet MS"/>
                <a:cs typeface="Trebuchet MS"/>
              </a:rPr>
              <a:t>Narrative</a:t>
            </a:r>
            <a:r>
              <a:rPr sz="2400" spc="-145" dirty="0">
                <a:solidFill>
                  <a:srgbClr val="F4AD74"/>
                </a:solidFill>
                <a:latin typeface="Trebuchet MS"/>
                <a:cs typeface="Trebuchet MS"/>
              </a:rPr>
              <a:t> </a:t>
            </a:r>
            <a:r>
              <a:rPr sz="2400" spc="-130" dirty="0">
                <a:solidFill>
                  <a:srgbClr val="FFFFFF"/>
                </a:solidFill>
                <a:latin typeface="Trebuchet MS"/>
                <a:cs typeface="Trebuchet MS"/>
              </a:rPr>
              <a:t>Principles</a:t>
            </a:r>
            <a:endParaRPr sz="2400">
              <a:latin typeface="Trebuchet MS"/>
              <a:cs typeface="Trebuchet MS"/>
            </a:endParaRPr>
          </a:p>
        </p:txBody>
      </p:sp>
      <p:grpSp>
        <p:nvGrpSpPr>
          <p:cNvPr id="6" name="object 6"/>
          <p:cNvGrpSpPr/>
          <p:nvPr/>
        </p:nvGrpSpPr>
        <p:grpSpPr>
          <a:xfrm>
            <a:off x="50292" y="0"/>
            <a:ext cx="7705725" cy="6858000"/>
            <a:chOff x="50292" y="0"/>
            <a:chExt cx="7705725" cy="6858000"/>
          </a:xfrm>
        </p:grpSpPr>
        <p:pic>
          <p:nvPicPr>
            <p:cNvPr id="7" name="object 7"/>
            <p:cNvPicPr/>
            <p:nvPr/>
          </p:nvPicPr>
          <p:blipFill>
            <a:blip r:embed="rId4" cstate="print"/>
            <a:stretch>
              <a:fillRect/>
            </a:stretch>
          </p:blipFill>
          <p:spPr>
            <a:xfrm>
              <a:off x="142824" y="98882"/>
              <a:ext cx="271703" cy="387146"/>
            </a:xfrm>
            <a:prstGeom prst="rect">
              <a:avLst/>
            </a:prstGeom>
          </p:spPr>
        </p:pic>
        <p:pic>
          <p:nvPicPr>
            <p:cNvPr id="8" name="object 8"/>
            <p:cNvPicPr/>
            <p:nvPr/>
          </p:nvPicPr>
          <p:blipFill>
            <a:blip r:embed="rId5" cstate="print"/>
            <a:stretch>
              <a:fillRect/>
            </a:stretch>
          </p:blipFill>
          <p:spPr>
            <a:xfrm>
              <a:off x="50292" y="0"/>
              <a:ext cx="3442716" cy="6857997"/>
            </a:xfrm>
            <a:prstGeom prst="rect">
              <a:avLst/>
            </a:prstGeom>
          </p:spPr>
        </p:pic>
        <p:pic>
          <p:nvPicPr>
            <p:cNvPr id="9" name="object 9"/>
            <p:cNvPicPr/>
            <p:nvPr/>
          </p:nvPicPr>
          <p:blipFill>
            <a:blip r:embed="rId6" cstate="print"/>
            <a:stretch>
              <a:fillRect/>
            </a:stretch>
          </p:blipFill>
          <p:spPr>
            <a:xfrm>
              <a:off x="3441192" y="0"/>
              <a:ext cx="4314444" cy="6857861"/>
            </a:xfrm>
            <a:prstGeom prst="rect">
              <a:avLst/>
            </a:prstGeom>
          </p:spPr>
        </p:pic>
      </p:grpSp>
      <p:sp>
        <p:nvSpPr>
          <p:cNvPr id="10" name="object 10"/>
          <p:cNvSpPr txBox="1">
            <a:spLocks noGrp="1"/>
          </p:cNvSpPr>
          <p:nvPr>
            <p:ph type="title"/>
          </p:nvPr>
        </p:nvSpPr>
        <p:spPr>
          <a:xfrm>
            <a:off x="5107940" y="20828"/>
            <a:ext cx="1337310" cy="391160"/>
          </a:xfrm>
          <a:prstGeom prst="rect">
            <a:avLst/>
          </a:prstGeom>
        </p:spPr>
        <p:txBody>
          <a:bodyPr vert="horz" wrap="square" lIns="0" tIns="12700" rIns="0" bIns="0" rtlCol="0">
            <a:spAutoFit/>
          </a:bodyPr>
          <a:lstStyle/>
          <a:p>
            <a:pPr marL="12700">
              <a:lnSpc>
                <a:spcPct val="100000"/>
              </a:lnSpc>
              <a:spcBef>
                <a:spcPts val="100"/>
              </a:spcBef>
              <a:tabLst>
                <a:tab pos="582295" algn="l"/>
              </a:tabLst>
            </a:pPr>
            <a:r>
              <a:rPr spc="-25" dirty="0">
                <a:solidFill>
                  <a:srgbClr val="F4AD74"/>
                </a:solidFill>
              </a:rPr>
              <a:t>The</a:t>
            </a:r>
            <a:r>
              <a:rPr dirty="0">
                <a:solidFill>
                  <a:srgbClr val="F4AD74"/>
                </a:solidFill>
              </a:rPr>
              <a:t>	</a:t>
            </a:r>
            <a:r>
              <a:rPr spc="-204" dirty="0"/>
              <a:t>Family</a:t>
            </a:r>
          </a:p>
        </p:txBody>
      </p:sp>
      <p:pic>
        <p:nvPicPr>
          <p:cNvPr id="11" name="object 11"/>
          <p:cNvPicPr/>
          <p:nvPr/>
        </p:nvPicPr>
        <p:blipFill>
          <a:blip r:embed="rId7" cstate="print"/>
          <a:stretch>
            <a:fillRect/>
          </a:stretch>
        </p:blipFill>
        <p:spPr>
          <a:xfrm>
            <a:off x="201168" y="3236974"/>
            <a:ext cx="3140964" cy="3546348"/>
          </a:xfrm>
          <a:prstGeom prst="rect">
            <a:avLst/>
          </a:prstGeom>
        </p:spPr>
      </p:pic>
      <p:sp>
        <p:nvSpPr>
          <p:cNvPr id="12" name="object 12"/>
          <p:cNvSpPr txBox="1"/>
          <p:nvPr/>
        </p:nvSpPr>
        <p:spPr>
          <a:xfrm>
            <a:off x="375310" y="3304997"/>
            <a:ext cx="2763520" cy="3399154"/>
          </a:xfrm>
          <a:prstGeom prst="rect">
            <a:avLst/>
          </a:prstGeom>
        </p:spPr>
        <p:txBody>
          <a:bodyPr vert="horz" wrap="square" lIns="0" tIns="12065" rIns="0" bIns="0" rtlCol="0">
            <a:spAutoFit/>
          </a:bodyPr>
          <a:lstStyle/>
          <a:p>
            <a:pPr marL="622300">
              <a:lnSpc>
                <a:spcPct val="100000"/>
              </a:lnSpc>
              <a:spcBef>
                <a:spcPts val="95"/>
              </a:spcBef>
            </a:pPr>
            <a:r>
              <a:rPr sz="1600" spc="-150" dirty="0">
                <a:solidFill>
                  <a:srgbClr val="FFFFFF"/>
                </a:solidFill>
                <a:latin typeface="Trebuchet MS"/>
                <a:cs typeface="Trebuchet MS"/>
              </a:rPr>
              <a:t>The</a:t>
            </a:r>
            <a:r>
              <a:rPr sz="1600" spc="-100" dirty="0">
                <a:solidFill>
                  <a:srgbClr val="FFFFFF"/>
                </a:solidFill>
                <a:latin typeface="Trebuchet MS"/>
                <a:cs typeface="Trebuchet MS"/>
              </a:rPr>
              <a:t> </a:t>
            </a:r>
            <a:r>
              <a:rPr sz="1600" spc="-30" dirty="0">
                <a:solidFill>
                  <a:srgbClr val="F4AD74"/>
                </a:solidFill>
                <a:latin typeface="Trebuchet MS"/>
                <a:cs typeface="Trebuchet MS"/>
              </a:rPr>
              <a:t>Last</a:t>
            </a:r>
            <a:r>
              <a:rPr sz="1600" spc="-100" dirty="0">
                <a:solidFill>
                  <a:srgbClr val="F4AD74"/>
                </a:solidFill>
                <a:latin typeface="Trebuchet MS"/>
                <a:cs typeface="Trebuchet MS"/>
              </a:rPr>
              <a:t> </a:t>
            </a:r>
            <a:r>
              <a:rPr sz="1600" spc="-10" dirty="0">
                <a:solidFill>
                  <a:srgbClr val="F4AD74"/>
                </a:solidFill>
                <a:latin typeface="Trebuchet MS"/>
                <a:cs typeface="Trebuchet MS"/>
              </a:rPr>
              <a:t>Daughter</a:t>
            </a:r>
            <a:endParaRPr sz="1600">
              <a:latin typeface="Trebuchet MS"/>
              <a:cs typeface="Trebuchet MS"/>
            </a:endParaRPr>
          </a:p>
          <a:p>
            <a:pPr marL="12700" marR="74295">
              <a:lnSpc>
                <a:spcPct val="150000"/>
              </a:lnSpc>
              <a:spcBef>
                <a:spcPts val="880"/>
              </a:spcBef>
            </a:pPr>
            <a:r>
              <a:rPr sz="1100" dirty="0">
                <a:solidFill>
                  <a:srgbClr val="FFFFFF"/>
                </a:solidFill>
                <a:latin typeface="Verdana"/>
                <a:cs typeface="Verdana"/>
              </a:rPr>
              <a:t>Her</a:t>
            </a:r>
            <a:r>
              <a:rPr sz="1100" spc="-45" dirty="0">
                <a:solidFill>
                  <a:srgbClr val="FFFFFF"/>
                </a:solidFill>
                <a:latin typeface="Verdana"/>
                <a:cs typeface="Verdana"/>
              </a:rPr>
              <a:t> </a:t>
            </a:r>
            <a:r>
              <a:rPr sz="1100" spc="-10" dirty="0">
                <a:solidFill>
                  <a:srgbClr val="FFFFFF"/>
                </a:solidFill>
                <a:latin typeface="Verdana"/>
                <a:cs typeface="Verdana"/>
              </a:rPr>
              <a:t>parents</a:t>
            </a:r>
            <a:r>
              <a:rPr sz="1100" spc="-60" dirty="0">
                <a:solidFill>
                  <a:srgbClr val="FFFFFF"/>
                </a:solidFill>
                <a:latin typeface="Verdana"/>
                <a:cs typeface="Verdana"/>
              </a:rPr>
              <a:t> </a:t>
            </a:r>
            <a:r>
              <a:rPr sz="1100" dirty="0">
                <a:solidFill>
                  <a:srgbClr val="FFFFFF"/>
                </a:solidFill>
                <a:latin typeface="Verdana"/>
                <a:cs typeface="Verdana"/>
              </a:rPr>
              <a:t>died</a:t>
            </a:r>
            <a:r>
              <a:rPr sz="1100" spc="-70" dirty="0">
                <a:solidFill>
                  <a:srgbClr val="FFFFFF"/>
                </a:solidFill>
                <a:latin typeface="Verdana"/>
                <a:cs typeface="Verdana"/>
              </a:rPr>
              <a:t> </a:t>
            </a:r>
            <a:r>
              <a:rPr sz="1100" dirty="0">
                <a:solidFill>
                  <a:srgbClr val="FFFFFF"/>
                </a:solidFill>
                <a:latin typeface="Verdana"/>
                <a:cs typeface="Verdana"/>
              </a:rPr>
              <a:t>in</a:t>
            </a:r>
            <a:r>
              <a:rPr sz="1100" spc="-45" dirty="0">
                <a:solidFill>
                  <a:srgbClr val="FFFFFF"/>
                </a:solidFill>
                <a:latin typeface="Verdana"/>
                <a:cs typeface="Verdana"/>
              </a:rPr>
              <a:t> </a:t>
            </a:r>
            <a:r>
              <a:rPr sz="1100" dirty="0">
                <a:solidFill>
                  <a:srgbClr val="FFFFFF"/>
                </a:solidFill>
                <a:latin typeface="Verdana"/>
                <a:cs typeface="Verdana"/>
              </a:rPr>
              <a:t>a</a:t>
            </a:r>
            <a:r>
              <a:rPr sz="1100" spc="-60" dirty="0">
                <a:solidFill>
                  <a:srgbClr val="FFFFFF"/>
                </a:solidFill>
                <a:latin typeface="Verdana"/>
                <a:cs typeface="Verdana"/>
              </a:rPr>
              <a:t> </a:t>
            </a:r>
            <a:r>
              <a:rPr sz="1100" spc="-10" dirty="0">
                <a:solidFill>
                  <a:srgbClr val="FFFFFF"/>
                </a:solidFill>
                <a:latin typeface="Verdana"/>
                <a:cs typeface="Verdana"/>
              </a:rPr>
              <a:t>‘tragic’</a:t>
            </a:r>
            <a:r>
              <a:rPr sz="1100" spc="-50" dirty="0">
                <a:solidFill>
                  <a:srgbClr val="FFFFFF"/>
                </a:solidFill>
                <a:latin typeface="Verdana"/>
                <a:cs typeface="Verdana"/>
              </a:rPr>
              <a:t> </a:t>
            </a:r>
            <a:r>
              <a:rPr sz="1100" dirty="0">
                <a:solidFill>
                  <a:srgbClr val="FFFFFF"/>
                </a:solidFill>
                <a:latin typeface="Verdana"/>
                <a:cs typeface="Verdana"/>
              </a:rPr>
              <a:t>accident</a:t>
            </a:r>
            <a:r>
              <a:rPr sz="1100" spc="-80" dirty="0">
                <a:solidFill>
                  <a:srgbClr val="FFFFFF"/>
                </a:solidFill>
                <a:latin typeface="Verdana"/>
                <a:cs typeface="Verdana"/>
              </a:rPr>
              <a:t> </a:t>
            </a:r>
            <a:r>
              <a:rPr sz="1100" spc="-50" dirty="0">
                <a:solidFill>
                  <a:srgbClr val="FFFFFF"/>
                </a:solidFill>
                <a:latin typeface="Verdana"/>
                <a:cs typeface="Verdana"/>
              </a:rPr>
              <a:t>, </a:t>
            </a:r>
            <a:r>
              <a:rPr sz="1100" spc="-20" dirty="0">
                <a:solidFill>
                  <a:srgbClr val="FFFFFF"/>
                </a:solidFill>
                <a:latin typeface="Verdana"/>
                <a:cs typeface="Verdana"/>
              </a:rPr>
              <a:t>she</a:t>
            </a:r>
            <a:r>
              <a:rPr sz="1100" spc="-75" dirty="0">
                <a:solidFill>
                  <a:srgbClr val="FFFFFF"/>
                </a:solidFill>
                <a:latin typeface="Verdana"/>
                <a:cs typeface="Verdana"/>
              </a:rPr>
              <a:t> </a:t>
            </a:r>
            <a:r>
              <a:rPr sz="1100" spc="-20" dirty="0">
                <a:solidFill>
                  <a:srgbClr val="FFFFFF"/>
                </a:solidFill>
                <a:latin typeface="Verdana"/>
                <a:cs typeface="Verdana"/>
              </a:rPr>
              <a:t>has</a:t>
            </a:r>
            <a:r>
              <a:rPr sz="1100" spc="-60" dirty="0">
                <a:solidFill>
                  <a:srgbClr val="FFFFFF"/>
                </a:solidFill>
                <a:latin typeface="Verdana"/>
                <a:cs typeface="Verdana"/>
              </a:rPr>
              <a:t> </a:t>
            </a:r>
            <a:r>
              <a:rPr sz="1100" dirty="0">
                <a:solidFill>
                  <a:srgbClr val="FFFFFF"/>
                </a:solidFill>
                <a:latin typeface="Verdana"/>
                <a:cs typeface="Verdana"/>
              </a:rPr>
              <a:t>vague</a:t>
            </a:r>
            <a:r>
              <a:rPr sz="1100" spc="-70" dirty="0">
                <a:solidFill>
                  <a:srgbClr val="FFFFFF"/>
                </a:solidFill>
                <a:latin typeface="Verdana"/>
                <a:cs typeface="Verdana"/>
              </a:rPr>
              <a:t> </a:t>
            </a:r>
            <a:r>
              <a:rPr sz="1100" spc="-20" dirty="0">
                <a:solidFill>
                  <a:srgbClr val="FFFFFF"/>
                </a:solidFill>
                <a:latin typeface="Verdana"/>
                <a:cs typeface="Verdana"/>
              </a:rPr>
              <a:t>memories</a:t>
            </a:r>
            <a:r>
              <a:rPr sz="1100" spc="-35" dirty="0">
                <a:solidFill>
                  <a:srgbClr val="FFFFFF"/>
                </a:solidFill>
                <a:latin typeface="Verdana"/>
                <a:cs typeface="Verdana"/>
              </a:rPr>
              <a:t> </a:t>
            </a:r>
            <a:r>
              <a:rPr sz="1100" dirty="0">
                <a:solidFill>
                  <a:srgbClr val="FFFFFF"/>
                </a:solidFill>
                <a:latin typeface="Verdana"/>
                <a:cs typeface="Verdana"/>
              </a:rPr>
              <a:t>of</a:t>
            </a:r>
            <a:r>
              <a:rPr sz="1100" spc="-50" dirty="0">
                <a:solidFill>
                  <a:srgbClr val="FFFFFF"/>
                </a:solidFill>
                <a:latin typeface="Verdana"/>
                <a:cs typeface="Verdana"/>
              </a:rPr>
              <a:t> </a:t>
            </a:r>
            <a:r>
              <a:rPr sz="1100" spc="-10" dirty="0">
                <a:solidFill>
                  <a:srgbClr val="FFFFFF"/>
                </a:solidFill>
                <a:latin typeface="Verdana"/>
                <a:cs typeface="Verdana"/>
              </a:rPr>
              <a:t>them</a:t>
            </a:r>
            <a:r>
              <a:rPr sz="1100" spc="-65" dirty="0">
                <a:solidFill>
                  <a:srgbClr val="FFFFFF"/>
                </a:solidFill>
                <a:latin typeface="Verdana"/>
                <a:cs typeface="Verdana"/>
              </a:rPr>
              <a:t> </a:t>
            </a:r>
            <a:r>
              <a:rPr sz="1100" spc="-25" dirty="0">
                <a:solidFill>
                  <a:srgbClr val="FFFFFF"/>
                </a:solidFill>
                <a:latin typeface="Verdana"/>
                <a:cs typeface="Verdana"/>
              </a:rPr>
              <a:t>but </a:t>
            </a:r>
            <a:r>
              <a:rPr sz="1100" dirty="0">
                <a:solidFill>
                  <a:srgbClr val="FFFFFF"/>
                </a:solidFill>
                <a:latin typeface="Verdana"/>
                <a:cs typeface="Verdana"/>
              </a:rPr>
              <a:t>was</a:t>
            </a:r>
            <a:r>
              <a:rPr sz="1100" spc="-60" dirty="0">
                <a:solidFill>
                  <a:srgbClr val="FFFFFF"/>
                </a:solidFill>
                <a:latin typeface="Verdana"/>
                <a:cs typeface="Verdana"/>
              </a:rPr>
              <a:t> </a:t>
            </a:r>
            <a:r>
              <a:rPr sz="1100" spc="-10" dirty="0">
                <a:solidFill>
                  <a:srgbClr val="FFFFFF"/>
                </a:solidFill>
                <a:latin typeface="Verdana"/>
                <a:cs typeface="Verdana"/>
              </a:rPr>
              <a:t>raised</a:t>
            </a:r>
            <a:r>
              <a:rPr sz="1100" spc="-60" dirty="0">
                <a:solidFill>
                  <a:srgbClr val="FFFFFF"/>
                </a:solidFill>
                <a:latin typeface="Verdana"/>
                <a:cs typeface="Verdana"/>
              </a:rPr>
              <a:t> </a:t>
            </a:r>
            <a:r>
              <a:rPr sz="1100" dirty="0">
                <a:solidFill>
                  <a:srgbClr val="FFFFFF"/>
                </a:solidFill>
                <a:latin typeface="Verdana"/>
                <a:cs typeface="Verdana"/>
              </a:rPr>
              <a:t>in</a:t>
            </a:r>
            <a:r>
              <a:rPr sz="1100" spc="-55" dirty="0">
                <a:solidFill>
                  <a:srgbClr val="FFFFFF"/>
                </a:solidFill>
                <a:latin typeface="Verdana"/>
                <a:cs typeface="Verdana"/>
              </a:rPr>
              <a:t> </a:t>
            </a:r>
            <a:r>
              <a:rPr sz="1100" dirty="0">
                <a:solidFill>
                  <a:srgbClr val="FFFFFF"/>
                </a:solidFill>
                <a:latin typeface="Verdana"/>
                <a:cs typeface="Verdana"/>
              </a:rPr>
              <a:t>boarding</a:t>
            </a:r>
            <a:r>
              <a:rPr sz="1100" spc="-85" dirty="0">
                <a:solidFill>
                  <a:srgbClr val="FFFFFF"/>
                </a:solidFill>
                <a:latin typeface="Verdana"/>
                <a:cs typeface="Verdana"/>
              </a:rPr>
              <a:t> </a:t>
            </a:r>
            <a:r>
              <a:rPr sz="1100" dirty="0">
                <a:solidFill>
                  <a:srgbClr val="FFFFFF"/>
                </a:solidFill>
                <a:latin typeface="Verdana"/>
                <a:cs typeface="Verdana"/>
              </a:rPr>
              <a:t>schools</a:t>
            </a:r>
            <a:r>
              <a:rPr sz="1100" spc="-75" dirty="0">
                <a:solidFill>
                  <a:srgbClr val="FFFFFF"/>
                </a:solidFill>
                <a:latin typeface="Verdana"/>
                <a:cs typeface="Verdana"/>
              </a:rPr>
              <a:t> </a:t>
            </a:r>
            <a:r>
              <a:rPr sz="1100" spc="-10" dirty="0">
                <a:solidFill>
                  <a:srgbClr val="FFFFFF"/>
                </a:solidFill>
                <a:latin typeface="Verdana"/>
                <a:cs typeface="Verdana"/>
              </a:rPr>
              <a:t>till</a:t>
            </a:r>
            <a:r>
              <a:rPr sz="1100" spc="-60" dirty="0">
                <a:solidFill>
                  <a:srgbClr val="FFFFFF"/>
                </a:solidFill>
                <a:latin typeface="Verdana"/>
                <a:cs typeface="Verdana"/>
              </a:rPr>
              <a:t> </a:t>
            </a:r>
            <a:r>
              <a:rPr sz="1100" spc="-25" dirty="0">
                <a:solidFill>
                  <a:srgbClr val="FFFFFF"/>
                </a:solidFill>
                <a:latin typeface="Verdana"/>
                <a:cs typeface="Verdana"/>
              </a:rPr>
              <a:t>her </a:t>
            </a:r>
            <a:r>
              <a:rPr sz="1100" spc="-10" dirty="0">
                <a:solidFill>
                  <a:srgbClr val="FFFFFF"/>
                </a:solidFill>
                <a:latin typeface="Verdana"/>
                <a:cs typeface="Verdana"/>
              </a:rPr>
              <a:t>talents</a:t>
            </a:r>
            <a:r>
              <a:rPr sz="1100" spc="-80" dirty="0">
                <a:solidFill>
                  <a:srgbClr val="FFFFFF"/>
                </a:solidFill>
                <a:latin typeface="Verdana"/>
                <a:cs typeface="Verdana"/>
              </a:rPr>
              <a:t> </a:t>
            </a:r>
            <a:r>
              <a:rPr sz="1100" spc="-10" dirty="0">
                <a:solidFill>
                  <a:srgbClr val="FFFFFF"/>
                </a:solidFill>
                <a:latin typeface="Verdana"/>
                <a:cs typeface="Verdana"/>
              </a:rPr>
              <a:t>manifested</a:t>
            </a:r>
            <a:endParaRPr sz="1100">
              <a:latin typeface="Verdana"/>
              <a:cs typeface="Verdana"/>
            </a:endParaRPr>
          </a:p>
          <a:p>
            <a:pPr marL="12700" marR="5080">
              <a:lnSpc>
                <a:spcPct val="150000"/>
              </a:lnSpc>
            </a:pPr>
            <a:r>
              <a:rPr sz="1100" spc="-10" dirty="0">
                <a:solidFill>
                  <a:srgbClr val="FFFFFF"/>
                </a:solidFill>
                <a:latin typeface="Verdana"/>
                <a:cs typeface="Verdana"/>
              </a:rPr>
              <a:t>Driven</a:t>
            </a:r>
            <a:r>
              <a:rPr sz="1100" spc="-55" dirty="0">
                <a:solidFill>
                  <a:srgbClr val="FFFFFF"/>
                </a:solidFill>
                <a:latin typeface="Verdana"/>
                <a:cs typeface="Verdana"/>
              </a:rPr>
              <a:t> </a:t>
            </a:r>
            <a:r>
              <a:rPr sz="1100" dirty="0">
                <a:solidFill>
                  <a:srgbClr val="FFFFFF"/>
                </a:solidFill>
                <a:latin typeface="Verdana"/>
                <a:cs typeface="Verdana"/>
              </a:rPr>
              <a:t>by</a:t>
            </a:r>
            <a:r>
              <a:rPr sz="1100" spc="-65" dirty="0">
                <a:solidFill>
                  <a:srgbClr val="FFFFFF"/>
                </a:solidFill>
                <a:latin typeface="Verdana"/>
                <a:cs typeface="Verdana"/>
              </a:rPr>
              <a:t> </a:t>
            </a:r>
            <a:r>
              <a:rPr sz="1100" dirty="0">
                <a:solidFill>
                  <a:srgbClr val="FFFFFF"/>
                </a:solidFill>
                <a:latin typeface="Verdana"/>
                <a:cs typeface="Verdana"/>
              </a:rPr>
              <a:t>the</a:t>
            </a:r>
            <a:r>
              <a:rPr sz="1100" spc="-60" dirty="0">
                <a:solidFill>
                  <a:srgbClr val="FFFFFF"/>
                </a:solidFill>
                <a:latin typeface="Verdana"/>
                <a:cs typeface="Verdana"/>
              </a:rPr>
              <a:t> </a:t>
            </a:r>
            <a:r>
              <a:rPr sz="1100" spc="-20" dirty="0">
                <a:solidFill>
                  <a:srgbClr val="FFFFFF"/>
                </a:solidFill>
                <a:latin typeface="Verdana"/>
                <a:cs typeface="Verdana"/>
              </a:rPr>
              <a:t>dreams</a:t>
            </a:r>
            <a:r>
              <a:rPr sz="1100" spc="-55" dirty="0">
                <a:solidFill>
                  <a:srgbClr val="FFFFFF"/>
                </a:solidFill>
                <a:latin typeface="Verdana"/>
                <a:cs typeface="Verdana"/>
              </a:rPr>
              <a:t> </a:t>
            </a:r>
            <a:r>
              <a:rPr sz="1100" dirty="0">
                <a:solidFill>
                  <a:srgbClr val="FFFFFF"/>
                </a:solidFill>
                <a:latin typeface="Verdana"/>
                <a:cs typeface="Verdana"/>
              </a:rPr>
              <a:t>that</a:t>
            </a:r>
            <a:r>
              <a:rPr sz="1100" spc="-45" dirty="0">
                <a:solidFill>
                  <a:srgbClr val="FFFFFF"/>
                </a:solidFill>
                <a:latin typeface="Verdana"/>
                <a:cs typeface="Verdana"/>
              </a:rPr>
              <a:t> </a:t>
            </a:r>
            <a:r>
              <a:rPr sz="1100" dirty="0">
                <a:solidFill>
                  <a:srgbClr val="FFFFFF"/>
                </a:solidFill>
                <a:latin typeface="Verdana"/>
                <a:cs typeface="Verdana"/>
              </a:rPr>
              <a:t>plagued</a:t>
            </a:r>
            <a:r>
              <a:rPr sz="1100" spc="-85" dirty="0">
                <a:solidFill>
                  <a:srgbClr val="FFFFFF"/>
                </a:solidFill>
                <a:latin typeface="Verdana"/>
                <a:cs typeface="Verdana"/>
              </a:rPr>
              <a:t> </a:t>
            </a:r>
            <a:r>
              <a:rPr sz="1100" spc="-25" dirty="0">
                <a:solidFill>
                  <a:srgbClr val="FFFFFF"/>
                </a:solidFill>
                <a:latin typeface="Verdana"/>
                <a:cs typeface="Verdana"/>
              </a:rPr>
              <a:t>she </a:t>
            </a:r>
            <a:r>
              <a:rPr sz="1100" spc="-10" dirty="0">
                <a:solidFill>
                  <a:srgbClr val="FFFFFF"/>
                </a:solidFill>
                <a:latin typeface="Verdana"/>
                <a:cs typeface="Verdana"/>
              </a:rPr>
              <a:t>returned</a:t>
            </a:r>
            <a:r>
              <a:rPr sz="1100" spc="-55" dirty="0">
                <a:solidFill>
                  <a:srgbClr val="FFFFFF"/>
                </a:solidFill>
                <a:latin typeface="Verdana"/>
                <a:cs typeface="Verdana"/>
              </a:rPr>
              <a:t> </a:t>
            </a:r>
            <a:r>
              <a:rPr sz="1100" dirty="0">
                <a:solidFill>
                  <a:srgbClr val="FFFFFF"/>
                </a:solidFill>
                <a:latin typeface="Verdana"/>
                <a:cs typeface="Verdana"/>
              </a:rPr>
              <a:t>to</a:t>
            </a:r>
            <a:r>
              <a:rPr sz="1100" spc="-45" dirty="0">
                <a:solidFill>
                  <a:srgbClr val="FFFFFF"/>
                </a:solidFill>
                <a:latin typeface="Verdana"/>
                <a:cs typeface="Verdana"/>
              </a:rPr>
              <a:t> </a:t>
            </a:r>
            <a:r>
              <a:rPr sz="1100" spc="-20" dirty="0">
                <a:solidFill>
                  <a:srgbClr val="FFFFFF"/>
                </a:solidFill>
                <a:latin typeface="Verdana"/>
                <a:cs typeface="Verdana"/>
              </a:rPr>
              <a:t>her</a:t>
            </a:r>
            <a:r>
              <a:rPr sz="1100" spc="-50" dirty="0">
                <a:solidFill>
                  <a:srgbClr val="FFFFFF"/>
                </a:solidFill>
                <a:latin typeface="Verdana"/>
                <a:cs typeface="Verdana"/>
              </a:rPr>
              <a:t> </a:t>
            </a:r>
            <a:r>
              <a:rPr sz="1100" dirty="0">
                <a:solidFill>
                  <a:srgbClr val="FFFFFF"/>
                </a:solidFill>
                <a:latin typeface="Verdana"/>
                <a:cs typeface="Verdana"/>
              </a:rPr>
              <a:t>home</a:t>
            </a:r>
            <a:r>
              <a:rPr sz="1100" spc="300" dirty="0">
                <a:solidFill>
                  <a:srgbClr val="FFFFFF"/>
                </a:solidFill>
                <a:latin typeface="Verdana"/>
                <a:cs typeface="Verdana"/>
              </a:rPr>
              <a:t> </a:t>
            </a:r>
            <a:r>
              <a:rPr sz="1100" dirty="0">
                <a:solidFill>
                  <a:srgbClr val="FFFFFF"/>
                </a:solidFill>
                <a:latin typeface="Verdana"/>
                <a:cs typeface="Verdana"/>
              </a:rPr>
              <a:t>to</a:t>
            </a:r>
            <a:r>
              <a:rPr sz="1100" spc="-55" dirty="0">
                <a:solidFill>
                  <a:srgbClr val="FFFFFF"/>
                </a:solidFill>
                <a:latin typeface="Verdana"/>
                <a:cs typeface="Verdana"/>
              </a:rPr>
              <a:t> </a:t>
            </a:r>
            <a:r>
              <a:rPr sz="1100" dirty="0">
                <a:solidFill>
                  <a:srgbClr val="FFFFFF"/>
                </a:solidFill>
                <a:latin typeface="Verdana"/>
                <a:cs typeface="Verdana"/>
              </a:rPr>
              <a:t>be</a:t>
            </a:r>
            <a:r>
              <a:rPr sz="1100" spc="-55" dirty="0">
                <a:solidFill>
                  <a:srgbClr val="FFFFFF"/>
                </a:solidFill>
                <a:latin typeface="Verdana"/>
                <a:cs typeface="Verdana"/>
              </a:rPr>
              <a:t> </a:t>
            </a:r>
            <a:r>
              <a:rPr sz="1100" dirty="0">
                <a:solidFill>
                  <a:srgbClr val="FFFFFF"/>
                </a:solidFill>
                <a:latin typeface="Verdana"/>
                <a:cs typeface="Verdana"/>
              </a:rPr>
              <a:t>taught</a:t>
            </a:r>
            <a:r>
              <a:rPr sz="1100" spc="-55" dirty="0">
                <a:solidFill>
                  <a:srgbClr val="FFFFFF"/>
                </a:solidFill>
                <a:latin typeface="Verdana"/>
                <a:cs typeface="Verdana"/>
              </a:rPr>
              <a:t> </a:t>
            </a:r>
            <a:r>
              <a:rPr sz="1100" spc="-25" dirty="0">
                <a:solidFill>
                  <a:srgbClr val="FFFFFF"/>
                </a:solidFill>
                <a:latin typeface="Verdana"/>
                <a:cs typeface="Verdana"/>
              </a:rPr>
              <a:t>by </a:t>
            </a:r>
            <a:r>
              <a:rPr sz="1100" dirty="0">
                <a:solidFill>
                  <a:srgbClr val="FFFFFF"/>
                </a:solidFill>
                <a:latin typeface="Verdana"/>
                <a:cs typeface="Verdana"/>
              </a:rPr>
              <a:t>“Old</a:t>
            </a:r>
            <a:r>
              <a:rPr sz="1100" spc="-70" dirty="0">
                <a:solidFill>
                  <a:srgbClr val="FFFFFF"/>
                </a:solidFill>
                <a:latin typeface="Verdana"/>
                <a:cs typeface="Verdana"/>
              </a:rPr>
              <a:t> </a:t>
            </a:r>
            <a:r>
              <a:rPr sz="1100" dirty="0">
                <a:solidFill>
                  <a:srgbClr val="FFFFFF"/>
                </a:solidFill>
                <a:latin typeface="Verdana"/>
                <a:cs typeface="Verdana"/>
              </a:rPr>
              <a:t>Uncle”</a:t>
            </a:r>
            <a:r>
              <a:rPr sz="1100" spc="-80" dirty="0">
                <a:solidFill>
                  <a:srgbClr val="FFFFFF"/>
                </a:solidFill>
                <a:latin typeface="Verdana"/>
                <a:cs typeface="Verdana"/>
              </a:rPr>
              <a:t> </a:t>
            </a:r>
            <a:r>
              <a:rPr sz="1100" spc="-10" dirty="0">
                <a:solidFill>
                  <a:srgbClr val="FFFFFF"/>
                </a:solidFill>
                <a:latin typeface="Verdana"/>
                <a:cs typeface="Verdana"/>
              </a:rPr>
              <a:t>in</a:t>
            </a:r>
            <a:r>
              <a:rPr sz="1100" spc="-65" dirty="0">
                <a:solidFill>
                  <a:srgbClr val="FFFFFF"/>
                </a:solidFill>
                <a:latin typeface="Verdana"/>
                <a:cs typeface="Verdana"/>
              </a:rPr>
              <a:t> </a:t>
            </a:r>
            <a:r>
              <a:rPr sz="1100" dirty="0">
                <a:solidFill>
                  <a:srgbClr val="FFFFFF"/>
                </a:solidFill>
                <a:latin typeface="Verdana"/>
                <a:cs typeface="Verdana"/>
              </a:rPr>
              <a:t>the</a:t>
            </a:r>
            <a:r>
              <a:rPr sz="1100" spc="-60" dirty="0">
                <a:solidFill>
                  <a:srgbClr val="FFFFFF"/>
                </a:solidFill>
                <a:latin typeface="Verdana"/>
                <a:cs typeface="Verdana"/>
              </a:rPr>
              <a:t> </a:t>
            </a:r>
            <a:r>
              <a:rPr sz="1100" dirty="0">
                <a:solidFill>
                  <a:srgbClr val="FFFFFF"/>
                </a:solidFill>
                <a:latin typeface="Verdana"/>
                <a:cs typeface="Verdana"/>
              </a:rPr>
              <a:t>art</a:t>
            </a:r>
            <a:r>
              <a:rPr sz="1100" spc="-35" dirty="0">
                <a:solidFill>
                  <a:srgbClr val="FFFFFF"/>
                </a:solidFill>
                <a:latin typeface="Verdana"/>
                <a:cs typeface="Verdana"/>
              </a:rPr>
              <a:t> </a:t>
            </a:r>
            <a:r>
              <a:rPr sz="1100" dirty="0">
                <a:solidFill>
                  <a:srgbClr val="FFFFFF"/>
                </a:solidFill>
                <a:latin typeface="Verdana"/>
                <a:cs typeface="Verdana"/>
              </a:rPr>
              <a:t>of</a:t>
            </a:r>
            <a:r>
              <a:rPr sz="1100" spc="-55" dirty="0">
                <a:solidFill>
                  <a:srgbClr val="FFFFFF"/>
                </a:solidFill>
                <a:latin typeface="Verdana"/>
                <a:cs typeface="Verdana"/>
              </a:rPr>
              <a:t> </a:t>
            </a:r>
            <a:r>
              <a:rPr sz="1100" b="1" spc="-10" dirty="0">
                <a:solidFill>
                  <a:srgbClr val="FFFFFF"/>
                </a:solidFill>
                <a:latin typeface="Tahoma"/>
                <a:cs typeface="Tahoma"/>
              </a:rPr>
              <a:t>dreamwalking. </a:t>
            </a:r>
            <a:r>
              <a:rPr sz="1100" spc="-30" dirty="0">
                <a:solidFill>
                  <a:srgbClr val="FFFFFF"/>
                </a:solidFill>
                <a:latin typeface="Verdana"/>
                <a:cs typeface="Verdana"/>
              </a:rPr>
              <a:t>She</a:t>
            </a:r>
            <a:r>
              <a:rPr sz="1100" spc="-65" dirty="0">
                <a:solidFill>
                  <a:srgbClr val="FFFFFF"/>
                </a:solidFill>
                <a:latin typeface="Verdana"/>
                <a:cs typeface="Verdana"/>
              </a:rPr>
              <a:t> </a:t>
            </a:r>
            <a:r>
              <a:rPr sz="1100" spc="-10" dirty="0">
                <a:solidFill>
                  <a:srgbClr val="FFFFFF"/>
                </a:solidFill>
                <a:latin typeface="Verdana"/>
                <a:cs typeface="Verdana"/>
              </a:rPr>
              <a:t>is</a:t>
            </a:r>
            <a:r>
              <a:rPr sz="1100" spc="-50" dirty="0">
                <a:solidFill>
                  <a:srgbClr val="FFFFFF"/>
                </a:solidFill>
                <a:latin typeface="Verdana"/>
                <a:cs typeface="Verdana"/>
              </a:rPr>
              <a:t> </a:t>
            </a:r>
            <a:r>
              <a:rPr sz="1100" spc="-20" dirty="0">
                <a:solidFill>
                  <a:srgbClr val="FFFFFF"/>
                </a:solidFill>
                <a:latin typeface="Verdana"/>
                <a:cs typeface="Verdana"/>
              </a:rPr>
              <a:t>extremely</a:t>
            </a:r>
            <a:r>
              <a:rPr sz="1100" spc="-35" dirty="0">
                <a:solidFill>
                  <a:srgbClr val="FFFFFF"/>
                </a:solidFill>
                <a:latin typeface="Verdana"/>
                <a:cs typeface="Verdana"/>
              </a:rPr>
              <a:t> </a:t>
            </a:r>
            <a:r>
              <a:rPr sz="1100" spc="-10" dirty="0">
                <a:solidFill>
                  <a:srgbClr val="FFFFFF"/>
                </a:solidFill>
                <a:latin typeface="Verdana"/>
                <a:cs typeface="Verdana"/>
              </a:rPr>
              <a:t>talented</a:t>
            </a:r>
            <a:r>
              <a:rPr sz="1100" spc="-50" dirty="0">
                <a:solidFill>
                  <a:srgbClr val="FFFFFF"/>
                </a:solidFill>
                <a:latin typeface="Verdana"/>
                <a:cs typeface="Verdana"/>
              </a:rPr>
              <a:t> </a:t>
            </a:r>
            <a:r>
              <a:rPr sz="1100" dirty="0">
                <a:solidFill>
                  <a:srgbClr val="FFFFFF"/>
                </a:solidFill>
                <a:latin typeface="Verdana"/>
                <a:cs typeface="Verdana"/>
              </a:rPr>
              <a:t>and</a:t>
            </a:r>
            <a:r>
              <a:rPr sz="1100" spc="-65" dirty="0">
                <a:solidFill>
                  <a:srgbClr val="FFFFFF"/>
                </a:solidFill>
                <a:latin typeface="Verdana"/>
                <a:cs typeface="Verdana"/>
              </a:rPr>
              <a:t> </a:t>
            </a:r>
            <a:r>
              <a:rPr sz="1100" spc="-25" dirty="0">
                <a:solidFill>
                  <a:srgbClr val="FFFFFF"/>
                </a:solidFill>
                <a:latin typeface="Verdana"/>
                <a:cs typeface="Verdana"/>
              </a:rPr>
              <a:t>she </a:t>
            </a:r>
            <a:r>
              <a:rPr sz="1100" dirty="0">
                <a:solidFill>
                  <a:srgbClr val="FFFFFF"/>
                </a:solidFill>
                <a:latin typeface="Verdana"/>
                <a:cs typeface="Verdana"/>
              </a:rPr>
              <a:t>knows</a:t>
            </a:r>
            <a:r>
              <a:rPr sz="1100" spc="-60" dirty="0">
                <a:solidFill>
                  <a:srgbClr val="FFFFFF"/>
                </a:solidFill>
                <a:latin typeface="Verdana"/>
                <a:cs typeface="Verdana"/>
              </a:rPr>
              <a:t> </a:t>
            </a:r>
            <a:r>
              <a:rPr sz="1100" dirty="0">
                <a:solidFill>
                  <a:srgbClr val="FFFFFF"/>
                </a:solidFill>
                <a:latin typeface="Verdana"/>
                <a:cs typeface="Verdana"/>
              </a:rPr>
              <a:t>it</a:t>
            </a:r>
            <a:r>
              <a:rPr sz="1100" spc="275" dirty="0">
                <a:solidFill>
                  <a:srgbClr val="FFFFFF"/>
                </a:solidFill>
                <a:latin typeface="Verdana"/>
                <a:cs typeface="Verdana"/>
              </a:rPr>
              <a:t> </a:t>
            </a:r>
            <a:r>
              <a:rPr sz="1100" spc="-50" dirty="0">
                <a:solidFill>
                  <a:srgbClr val="FFFFFF"/>
                </a:solidFill>
                <a:latin typeface="Verdana"/>
                <a:cs typeface="Verdana"/>
              </a:rPr>
              <a:t>-</a:t>
            </a:r>
            <a:r>
              <a:rPr sz="1100" spc="-65" dirty="0">
                <a:solidFill>
                  <a:srgbClr val="FFFFFF"/>
                </a:solidFill>
                <a:latin typeface="Verdana"/>
                <a:cs typeface="Verdana"/>
              </a:rPr>
              <a:t> </a:t>
            </a:r>
            <a:r>
              <a:rPr sz="1100" spc="-10" dirty="0">
                <a:solidFill>
                  <a:srgbClr val="FFFFFF"/>
                </a:solidFill>
                <a:latin typeface="Verdana"/>
                <a:cs typeface="Verdana"/>
              </a:rPr>
              <a:t>ready</a:t>
            </a:r>
            <a:r>
              <a:rPr sz="1100" spc="-60" dirty="0">
                <a:solidFill>
                  <a:srgbClr val="FFFFFF"/>
                </a:solidFill>
                <a:latin typeface="Verdana"/>
                <a:cs typeface="Verdana"/>
              </a:rPr>
              <a:t> </a:t>
            </a:r>
            <a:r>
              <a:rPr sz="1100" dirty="0">
                <a:solidFill>
                  <a:srgbClr val="FFFFFF"/>
                </a:solidFill>
                <a:latin typeface="Verdana"/>
                <a:cs typeface="Verdana"/>
              </a:rPr>
              <a:t>to</a:t>
            </a:r>
            <a:r>
              <a:rPr sz="1100" spc="-55" dirty="0">
                <a:solidFill>
                  <a:srgbClr val="FFFFFF"/>
                </a:solidFill>
                <a:latin typeface="Verdana"/>
                <a:cs typeface="Verdana"/>
              </a:rPr>
              <a:t> </a:t>
            </a:r>
            <a:r>
              <a:rPr sz="1100" spc="-10" dirty="0">
                <a:solidFill>
                  <a:srgbClr val="FFFFFF"/>
                </a:solidFill>
                <a:latin typeface="Verdana"/>
                <a:cs typeface="Verdana"/>
              </a:rPr>
              <a:t>take</a:t>
            </a:r>
            <a:r>
              <a:rPr sz="1100" spc="-55" dirty="0">
                <a:solidFill>
                  <a:srgbClr val="FFFFFF"/>
                </a:solidFill>
                <a:latin typeface="Verdana"/>
                <a:cs typeface="Verdana"/>
              </a:rPr>
              <a:t> </a:t>
            </a:r>
            <a:r>
              <a:rPr sz="1100" spc="-25" dirty="0">
                <a:solidFill>
                  <a:srgbClr val="FFFFFF"/>
                </a:solidFill>
                <a:latin typeface="Verdana"/>
                <a:cs typeface="Verdana"/>
              </a:rPr>
              <a:t>risks</a:t>
            </a:r>
            <a:r>
              <a:rPr sz="1100" spc="-50" dirty="0">
                <a:solidFill>
                  <a:srgbClr val="FFFFFF"/>
                </a:solidFill>
                <a:latin typeface="Verdana"/>
                <a:cs typeface="Verdana"/>
              </a:rPr>
              <a:t> </a:t>
            </a:r>
            <a:r>
              <a:rPr sz="1100" spc="-10" dirty="0">
                <a:solidFill>
                  <a:srgbClr val="FFFFFF"/>
                </a:solidFill>
                <a:latin typeface="Verdana"/>
                <a:cs typeface="Verdana"/>
              </a:rPr>
              <a:t>despite </a:t>
            </a:r>
            <a:r>
              <a:rPr sz="1100" spc="-20" dirty="0">
                <a:solidFill>
                  <a:srgbClr val="FFFFFF"/>
                </a:solidFill>
                <a:latin typeface="Verdana"/>
                <a:cs typeface="Verdana"/>
              </a:rPr>
              <a:t>her</a:t>
            </a:r>
            <a:r>
              <a:rPr sz="1100" spc="-65" dirty="0">
                <a:solidFill>
                  <a:srgbClr val="FFFFFF"/>
                </a:solidFill>
                <a:latin typeface="Verdana"/>
                <a:cs typeface="Verdana"/>
              </a:rPr>
              <a:t> </a:t>
            </a:r>
            <a:r>
              <a:rPr sz="1100" spc="-10" dirty="0">
                <a:solidFill>
                  <a:srgbClr val="FFFFFF"/>
                </a:solidFill>
                <a:latin typeface="Verdana"/>
                <a:cs typeface="Verdana"/>
              </a:rPr>
              <a:t>mentors</a:t>
            </a:r>
            <a:r>
              <a:rPr sz="1100" spc="-50" dirty="0">
                <a:solidFill>
                  <a:srgbClr val="FFFFFF"/>
                </a:solidFill>
                <a:latin typeface="Verdana"/>
                <a:cs typeface="Verdana"/>
              </a:rPr>
              <a:t> </a:t>
            </a:r>
            <a:r>
              <a:rPr sz="1100" spc="-10" dirty="0">
                <a:solidFill>
                  <a:srgbClr val="FFFFFF"/>
                </a:solidFill>
                <a:latin typeface="Verdana"/>
                <a:cs typeface="Verdana"/>
              </a:rPr>
              <a:t>warnings</a:t>
            </a:r>
            <a:r>
              <a:rPr sz="1100" spc="-70" dirty="0">
                <a:solidFill>
                  <a:srgbClr val="FFFFFF"/>
                </a:solidFill>
                <a:latin typeface="Verdana"/>
                <a:cs typeface="Verdana"/>
              </a:rPr>
              <a:t> </a:t>
            </a:r>
            <a:r>
              <a:rPr sz="1100" spc="-140" dirty="0">
                <a:solidFill>
                  <a:srgbClr val="FFFFFF"/>
                </a:solidFill>
                <a:latin typeface="Verdana"/>
                <a:cs typeface="Verdana"/>
              </a:rPr>
              <a:t>.</a:t>
            </a:r>
            <a:r>
              <a:rPr sz="1100" spc="-55" dirty="0">
                <a:solidFill>
                  <a:srgbClr val="FFFFFF"/>
                </a:solidFill>
                <a:latin typeface="Verdana"/>
                <a:cs typeface="Verdana"/>
              </a:rPr>
              <a:t> </a:t>
            </a:r>
            <a:r>
              <a:rPr sz="1100" spc="-90" dirty="0">
                <a:solidFill>
                  <a:srgbClr val="FFFFFF"/>
                </a:solidFill>
                <a:latin typeface="Verdana"/>
                <a:cs typeface="Verdana"/>
              </a:rPr>
              <a:t>Is</a:t>
            </a:r>
            <a:r>
              <a:rPr sz="1100" spc="-55" dirty="0">
                <a:solidFill>
                  <a:srgbClr val="FFFFFF"/>
                </a:solidFill>
                <a:latin typeface="Verdana"/>
                <a:cs typeface="Verdana"/>
              </a:rPr>
              <a:t> </a:t>
            </a:r>
            <a:r>
              <a:rPr sz="1100" dirty="0">
                <a:solidFill>
                  <a:srgbClr val="FFFFFF"/>
                </a:solidFill>
                <a:latin typeface="Verdana"/>
                <a:cs typeface="Verdana"/>
              </a:rPr>
              <a:t>it</a:t>
            </a:r>
            <a:r>
              <a:rPr sz="1100" spc="-65" dirty="0">
                <a:solidFill>
                  <a:srgbClr val="FFFFFF"/>
                </a:solidFill>
                <a:latin typeface="Verdana"/>
                <a:cs typeface="Verdana"/>
              </a:rPr>
              <a:t> </a:t>
            </a:r>
            <a:r>
              <a:rPr sz="1100" spc="-10" dirty="0">
                <a:solidFill>
                  <a:srgbClr val="FFFFFF"/>
                </a:solidFill>
                <a:latin typeface="Verdana"/>
                <a:cs typeface="Verdana"/>
              </a:rPr>
              <a:t>confidence </a:t>
            </a:r>
            <a:r>
              <a:rPr sz="1100" dirty="0">
                <a:solidFill>
                  <a:srgbClr val="FFFFFF"/>
                </a:solidFill>
                <a:latin typeface="Verdana"/>
                <a:cs typeface="Verdana"/>
              </a:rPr>
              <a:t>or</a:t>
            </a:r>
            <a:r>
              <a:rPr sz="1100" spc="-55" dirty="0">
                <a:solidFill>
                  <a:srgbClr val="FFFFFF"/>
                </a:solidFill>
                <a:latin typeface="Verdana"/>
                <a:cs typeface="Verdana"/>
              </a:rPr>
              <a:t> </a:t>
            </a:r>
            <a:r>
              <a:rPr sz="1100" spc="-20" dirty="0">
                <a:solidFill>
                  <a:srgbClr val="FFFFFF"/>
                </a:solidFill>
                <a:latin typeface="Verdana"/>
                <a:cs typeface="Verdana"/>
              </a:rPr>
              <a:t>her</a:t>
            </a:r>
            <a:r>
              <a:rPr sz="1100" spc="-65" dirty="0">
                <a:solidFill>
                  <a:srgbClr val="FFFFFF"/>
                </a:solidFill>
                <a:latin typeface="Verdana"/>
                <a:cs typeface="Verdana"/>
              </a:rPr>
              <a:t> </a:t>
            </a:r>
            <a:r>
              <a:rPr sz="1100" dirty="0">
                <a:solidFill>
                  <a:srgbClr val="FFFFFF"/>
                </a:solidFill>
                <a:latin typeface="Verdana"/>
                <a:cs typeface="Verdana"/>
              </a:rPr>
              <a:t>only</a:t>
            </a:r>
            <a:r>
              <a:rPr sz="1100" spc="-60" dirty="0">
                <a:solidFill>
                  <a:srgbClr val="FFFFFF"/>
                </a:solidFill>
                <a:latin typeface="Verdana"/>
                <a:cs typeface="Verdana"/>
              </a:rPr>
              <a:t> </a:t>
            </a:r>
            <a:r>
              <a:rPr sz="1100" dirty="0">
                <a:solidFill>
                  <a:srgbClr val="FFFFFF"/>
                </a:solidFill>
                <a:latin typeface="Verdana"/>
                <a:cs typeface="Verdana"/>
              </a:rPr>
              <a:t>way</a:t>
            </a:r>
            <a:r>
              <a:rPr sz="1100" spc="-65" dirty="0">
                <a:solidFill>
                  <a:srgbClr val="FFFFFF"/>
                </a:solidFill>
                <a:latin typeface="Verdana"/>
                <a:cs typeface="Verdana"/>
              </a:rPr>
              <a:t> </a:t>
            </a:r>
            <a:r>
              <a:rPr sz="1100" dirty="0">
                <a:solidFill>
                  <a:srgbClr val="FFFFFF"/>
                </a:solidFill>
                <a:latin typeface="Verdana"/>
                <a:cs typeface="Verdana"/>
              </a:rPr>
              <a:t>to</a:t>
            </a:r>
            <a:r>
              <a:rPr sz="1100" spc="-55" dirty="0">
                <a:solidFill>
                  <a:srgbClr val="FFFFFF"/>
                </a:solidFill>
                <a:latin typeface="Verdana"/>
                <a:cs typeface="Verdana"/>
              </a:rPr>
              <a:t> </a:t>
            </a:r>
            <a:r>
              <a:rPr sz="1100" spc="-25" dirty="0">
                <a:solidFill>
                  <a:srgbClr val="FFFFFF"/>
                </a:solidFill>
                <a:latin typeface="Verdana"/>
                <a:cs typeface="Verdana"/>
              </a:rPr>
              <a:t>mask</a:t>
            </a:r>
            <a:r>
              <a:rPr sz="1100" spc="-50" dirty="0">
                <a:solidFill>
                  <a:srgbClr val="FFFFFF"/>
                </a:solidFill>
                <a:latin typeface="Verdana"/>
                <a:cs typeface="Verdana"/>
              </a:rPr>
              <a:t> </a:t>
            </a:r>
            <a:r>
              <a:rPr sz="1100" spc="-20" dirty="0">
                <a:solidFill>
                  <a:srgbClr val="FFFFFF"/>
                </a:solidFill>
                <a:latin typeface="Verdana"/>
                <a:cs typeface="Verdana"/>
              </a:rPr>
              <a:t>her</a:t>
            </a:r>
            <a:r>
              <a:rPr sz="1100" spc="-65" dirty="0">
                <a:solidFill>
                  <a:srgbClr val="FFFFFF"/>
                </a:solidFill>
                <a:latin typeface="Verdana"/>
                <a:cs typeface="Verdana"/>
              </a:rPr>
              <a:t> </a:t>
            </a:r>
            <a:r>
              <a:rPr sz="1100" spc="-10" dirty="0">
                <a:solidFill>
                  <a:srgbClr val="FFFFFF"/>
                </a:solidFill>
                <a:latin typeface="Verdana"/>
                <a:cs typeface="Verdana"/>
              </a:rPr>
              <a:t>growing </a:t>
            </a:r>
            <a:r>
              <a:rPr sz="1100" spc="-20" dirty="0">
                <a:solidFill>
                  <a:srgbClr val="FFFFFF"/>
                </a:solidFill>
                <a:latin typeface="Verdana"/>
                <a:cs typeface="Verdana"/>
              </a:rPr>
              <a:t>fear.</a:t>
            </a:r>
            <a:endParaRPr sz="1100">
              <a:latin typeface="Verdana"/>
              <a:cs typeface="Verdana"/>
            </a:endParaRPr>
          </a:p>
        </p:txBody>
      </p:sp>
      <p:pic>
        <p:nvPicPr>
          <p:cNvPr id="13" name="object 13"/>
          <p:cNvPicPr/>
          <p:nvPr/>
        </p:nvPicPr>
        <p:blipFill>
          <a:blip r:embed="rId8" cstate="print"/>
          <a:stretch>
            <a:fillRect/>
          </a:stretch>
        </p:blipFill>
        <p:spPr>
          <a:xfrm>
            <a:off x="4151376" y="3057144"/>
            <a:ext cx="3140964" cy="3547872"/>
          </a:xfrm>
          <a:prstGeom prst="rect">
            <a:avLst/>
          </a:prstGeom>
        </p:spPr>
      </p:pic>
      <p:sp>
        <p:nvSpPr>
          <p:cNvPr id="14" name="object 14"/>
          <p:cNvSpPr txBox="1"/>
          <p:nvPr/>
        </p:nvSpPr>
        <p:spPr>
          <a:xfrm>
            <a:off x="4325239" y="3126104"/>
            <a:ext cx="2741295" cy="3147060"/>
          </a:xfrm>
          <a:prstGeom prst="rect">
            <a:avLst/>
          </a:prstGeom>
        </p:spPr>
        <p:txBody>
          <a:bodyPr vert="horz" wrap="square" lIns="0" tIns="12065" rIns="0" bIns="0" rtlCol="0">
            <a:spAutoFit/>
          </a:bodyPr>
          <a:lstStyle/>
          <a:p>
            <a:pPr marL="740410">
              <a:lnSpc>
                <a:spcPct val="100000"/>
              </a:lnSpc>
              <a:spcBef>
                <a:spcPts val="95"/>
              </a:spcBef>
            </a:pPr>
            <a:r>
              <a:rPr sz="1600" spc="-145" dirty="0">
                <a:solidFill>
                  <a:srgbClr val="FFFFFF"/>
                </a:solidFill>
                <a:latin typeface="Trebuchet MS"/>
                <a:cs typeface="Trebuchet MS"/>
              </a:rPr>
              <a:t>The</a:t>
            </a:r>
            <a:r>
              <a:rPr sz="1600" spc="-85" dirty="0">
                <a:solidFill>
                  <a:srgbClr val="FFFFFF"/>
                </a:solidFill>
                <a:latin typeface="Trebuchet MS"/>
                <a:cs typeface="Trebuchet MS"/>
              </a:rPr>
              <a:t> </a:t>
            </a:r>
            <a:r>
              <a:rPr sz="1600" spc="-35" dirty="0">
                <a:solidFill>
                  <a:srgbClr val="F4AD74"/>
                </a:solidFill>
                <a:latin typeface="Trebuchet MS"/>
                <a:cs typeface="Trebuchet MS"/>
              </a:rPr>
              <a:t>First</a:t>
            </a:r>
            <a:r>
              <a:rPr sz="1600" spc="-95" dirty="0">
                <a:solidFill>
                  <a:srgbClr val="F4AD74"/>
                </a:solidFill>
                <a:latin typeface="Trebuchet MS"/>
                <a:cs typeface="Trebuchet MS"/>
              </a:rPr>
              <a:t> </a:t>
            </a:r>
            <a:r>
              <a:rPr sz="1600" spc="-10" dirty="0">
                <a:solidFill>
                  <a:srgbClr val="F4AD74"/>
                </a:solidFill>
                <a:latin typeface="Trebuchet MS"/>
                <a:cs typeface="Trebuchet MS"/>
              </a:rPr>
              <a:t>Mother</a:t>
            </a:r>
            <a:endParaRPr sz="1600">
              <a:latin typeface="Trebuchet MS"/>
              <a:cs typeface="Trebuchet MS"/>
            </a:endParaRPr>
          </a:p>
          <a:p>
            <a:pPr marL="12700" marR="132080">
              <a:lnSpc>
                <a:spcPct val="150000"/>
              </a:lnSpc>
              <a:spcBef>
                <a:spcPts val="875"/>
              </a:spcBef>
            </a:pPr>
            <a:r>
              <a:rPr sz="1100" dirty="0">
                <a:solidFill>
                  <a:srgbClr val="FFFFFF"/>
                </a:solidFill>
                <a:latin typeface="Verdana"/>
                <a:cs typeface="Verdana"/>
              </a:rPr>
              <a:t>The</a:t>
            </a:r>
            <a:r>
              <a:rPr sz="1100" spc="-55" dirty="0">
                <a:solidFill>
                  <a:srgbClr val="FFFFFF"/>
                </a:solidFill>
                <a:latin typeface="Verdana"/>
                <a:cs typeface="Verdana"/>
              </a:rPr>
              <a:t> </a:t>
            </a:r>
            <a:r>
              <a:rPr sz="1100" dirty="0">
                <a:solidFill>
                  <a:srgbClr val="FFFFFF"/>
                </a:solidFill>
                <a:latin typeface="Verdana"/>
                <a:cs typeface="Verdana"/>
              </a:rPr>
              <a:t>Old</a:t>
            </a:r>
            <a:r>
              <a:rPr sz="1100" spc="-50" dirty="0">
                <a:solidFill>
                  <a:srgbClr val="FFFFFF"/>
                </a:solidFill>
                <a:latin typeface="Verdana"/>
                <a:cs typeface="Verdana"/>
              </a:rPr>
              <a:t> </a:t>
            </a:r>
            <a:r>
              <a:rPr sz="1100" dirty="0">
                <a:solidFill>
                  <a:srgbClr val="FFFFFF"/>
                </a:solidFill>
                <a:latin typeface="Verdana"/>
                <a:cs typeface="Verdana"/>
              </a:rPr>
              <a:t>Uncle</a:t>
            </a:r>
            <a:r>
              <a:rPr sz="1100" spc="-60" dirty="0">
                <a:solidFill>
                  <a:srgbClr val="FFFFFF"/>
                </a:solidFill>
                <a:latin typeface="Verdana"/>
                <a:cs typeface="Verdana"/>
              </a:rPr>
              <a:t> </a:t>
            </a:r>
            <a:r>
              <a:rPr sz="1100" spc="-10" dirty="0">
                <a:solidFill>
                  <a:srgbClr val="FFFFFF"/>
                </a:solidFill>
                <a:latin typeface="Verdana"/>
                <a:cs typeface="Verdana"/>
              </a:rPr>
              <a:t>believes</a:t>
            </a:r>
            <a:r>
              <a:rPr sz="1100" spc="-35" dirty="0">
                <a:solidFill>
                  <a:srgbClr val="FFFFFF"/>
                </a:solidFill>
                <a:latin typeface="Verdana"/>
                <a:cs typeface="Verdana"/>
              </a:rPr>
              <a:t> </a:t>
            </a:r>
            <a:r>
              <a:rPr sz="1100" spc="-20" dirty="0">
                <a:solidFill>
                  <a:srgbClr val="FFFFFF"/>
                </a:solidFill>
                <a:latin typeface="Verdana"/>
                <a:cs typeface="Verdana"/>
              </a:rPr>
              <a:t>her</a:t>
            </a:r>
            <a:r>
              <a:rPr sz="1100" spc="-40" dirty="0">
                <a:solidFill>
                  <a:srgbClr val="FFFFFF"/>
                </a:solidFill>
                <a:latin typeface="Verdana"/>
                <a:cs typeface="Verdana"/>
              </a:rPr>
              <a:t> </a:t>
            </a:r>
            <a:r>
              <a:rPr sz="1100" dirty="0">
                <a:solidFill>
                  <a:srgbClr val="FFFFFF"/>
                </a:solidFill>
                <a:latin typeface="Verdana"/>
                <a:cs typeface="Verdana"/>
              </a:rPr>
              <a:t>to</a:t>
            </a:r>
            <a:r>
              <a:rPr sz="1100" spc="-30" dirty="0">
                <a:solidFill>
                  <a:srgbClr val="FFFFFF"/>
                </a:solidFill>
                <a:latin typeface="Verdana"/>
                <a:cs typeface="Verdana"/>
              </a:rPr>
              <a:t> </a:t>
            </a:r>
            <a:r>
              <a:rPr sz="1100" dirty="0">
                <a:solidFill>
                  <a:srgbClr val="FFFFFF"/>
                </a:solidFill>
                <a:latin typeface="Verdana"/>
                <a:cs typeface="Verdana"/>
              </a:rPr>
              <a:t>be</a:t>
            </a:r>
            <a:r>
              <a:rPr sz="1100" spc="-60" dirty="0">
                <a:solidFill>
                  <a:srgbClr val="FFFFFF"/>
                </a:solidFill>
                <a:latin typeface="Verdana"/>
                <a:cs typeface="Verdana"/>
              </a:rPr>
              <a:t> </a:t>
            </a:r>
            <a:r>
              <a:rPr sz="1100" dirty="0">
                <a:solidFill>
                  <a:srgbClr val="FFFFFF"/>
                </a:solidFill>
                <a:latin typeface="Verdana"/>
                <a:cs typeface="Verdana"/>
              </a:rPr>
              <a:t>a</a:t>
            </a:r>
            <a:r>
              <a:rPr sz="1100" spc="-30" dirty="0">
                <a:solidFill>
                  <a:srgbClr val="FFFFFF"/>
                </a:solidFill>
                <a:latin typeface="Verdana"/>
                <a:cs typeface="Verdana"/>
              </a:rPr>
              <a:t> </a:t>
            </a:r>
            <a:r>
              <a:rPr sz="1100" spc="-25" dirty="0">
                <a:solidFill>
                  <a:srgbClr val="FFFFFF"/>
                </a:solidFill>
                <a:latin typeface="Verdana"/>
                <a:cs typeface="Verdana"/>
              </a:rPr>
              <a:t>an </a:t>
            </a:r>
            <a:r>
              <a:rPr sz="1100" spc="-10" dirty="0">
                <a:solidFill>
                  <a:srgbClr val="FFFFFF"/>
                </a:solidFill>
                <a:latin typeface="Verdana"/>
                <a:cs typeface="Verdana"/>
              </a:rPr>
              <a:t>ancient</a:t>
            </a:r>
            <a:r>
              <a:rPr sz="1100" spc="-65" dirty="0">
                <a:solidFill>
                  <a:srgbClr val="FFFFFF"/>
                </a:solidFill>
                <a:latin typeface="Verdana"/>
                <a:cs typeface="Verdana"/>
              </a:rPr>
              <a:t> </a:t>
            </a:r>
            <a:r>
              <a:rPr sz="1100" dirty="0">
                <a:solidFill>
                  <a:srgbClr val="FFFFFF"/>
                </a:solidFill>
                <a:latin typeface="Verdana"/>
                <a:cs typeface="Verdana"/>
              </a:rPr>
              <a:t>ancestor</a:t>
            </a:r>
            <a:r>
              <a:rPr sz="1100" spc="-40" dirty="0">
                <a:solidFill>
                  <a:srgbClr val="FFFFFF"/>
                </a:solidFill>
                <a:latin typeface="Verdana"/>
                <a:cs typeface="Verdana"/>
              </a:rPr>
              <a:t> </a:t>
            </a:r>
            <a:r>
              <a:rPr sz="1100" dirty="0">
                <a:solidFill>
                  <a:srgbClr val="FFFFFF"/>
                </a:solidFill>
                <a:latin typeface="Verdana"/>
                <a:cs typeface="Verdana"/>
              </a:rPr>
              <a:t>who</a:t>
            </a:r>
            <a:r>
              <a:rPr sz="1100" spc="-35" dirty="0">
                <a:solidFill>
                  <a:srgbClr val="FFFFFF"/>
                </a:solidFill>
                <a:latin typeface="Verdana"/>
                <a:cs typeface="Verdana"/>
              </a:rPr>
              <a:t> </a:t>
            </a:r>
            <a:r>
              <a:rPr sz="1100" dirty="0">
                <a:solidFill>
                  <a:srgbClr val="FFFFFF"/>
                </a:solidFill>
                <a:latin typeface="Verdana"/>
                <a:cs typeface="Verdana"/>
              </a:rPr>
              <a:t>will</a:t>
            </a:r>
            <a:r>
              <a:rPr sz="1100" spc="-40" dirty="0">
                <a:solidFill>
                  <a:srgbClr val="FFFFFF"/>
                </a:solidFill>
                <a:latin typeface="Verdana"/>
                <a:cs typeface="Verdana"/>
              </a:rPr>
              <a:t> </a:t>
            </a:r>
            <a:r>
              <a:rPr sz="1100" dirty="0">
                <a:solidFill>
                  <a:srgbClr val="FFFFFF"/>
                </a:solidFill>
                <a:latin typeface="Verdana"/>
                <a:cs typeface="Verdana"/>
              </a:rPr>
              <a:t>not</a:t>
            </a:r>
            <a:r>
              <a:rPr sz="1100" spc="-30" dirty="0">
                <a:solidFill>
                  <a:srgbClr val="FFFFFF"/>
                </a:solidFill>
                <a:latin typeface="Verdana"/>
                <a:cs typeface="Verdana"/>
              </a:rPr>
              <a:t> </a:t>
            </a:r>
            <a:r>
              <a:rPr sz="1100" spc="-20" dirty="0">
                <a:solidFill>
                  <a:srgbClr val="FFFFFF"/>
                </a:solidFill>
                <a:latin typeface="Verdana"/>
                <a:cs typeface="Verdana"/>
              </a:rPr>
              <a:t>rest </a:t>
            </a:r>
            <a:r>
              <a:rPr sz="1100" spc="-10" dirty="0">
                <a:solidFill>
                  <a:srgbClr val="FFFFFF"/>
                </a:solidFill>
                <a:latin typeface="Verdana"/>
                <a:cs typeface="Verdana"/>
              </a:rPr>
              <a:t>seeking</a:t>
            </a:r>
            <a:r>
              <a:rPr sz="1100" spc="-70" dirty="0">
                <a:solidFill>
                  <a:srgbClr val="FFFFFF"/>
                </a:solidFill>
                <a:latin typeface="Verdana"/>
                <a:cs typeface="Verdana"/>
              </a:rPr>
              <a:t> </a:t>
            </a:r>
            <a:r>
              <a:rPr sz="1100" dirty="0">
                <a:solidFill>
                  <a:srgbClr val="FFFFFF"/>
                </a:solidFill>
                <a:latin typeface="Verdana"/>
                <a:cs typeface="Verdana"/>
              </a:rPr>
              <a:t>to</a:t>
            </a:r>
            <a:r>
              <a:rPr sz="1100" spc="-55" dirty="0">
                <a:solidFill>
                  <a:srgbClr val="FFFFFF"/>
                </a:solidFill>
                <a:latin typeface="Verdana"/>
                <a:cs typeface="Verdana"/>
              </a:rPr>
              <a:t> </a:t>
            </a:r>
            <a:r>
              <a:rPr sz="1100" spc="-10" dirty="0">
                <a:solidFill>
                  <a:srgbClr val="FFFFFF"/>
                </a:solidFill>
                <a:latin typeface="Verdana"/>
                <a:cs typeface="Verdana"/>
              </a:rPr>
              <a:t>live</a:t>
            </a:r>
            <a:r>
              <a:rPr sz="1100" spc="-60" dirty="0">
                <a:solidFill>
                  <a:srgbClr val="FFFFFF"/>
                </a:solidFill>
                <a:latin typeface="Verdana"/>
                <a:cs typeface="Verdana"/>
              </a:rPr>
              <a:t> </a:t>
            </a:r>
            <a:r>
              <a:rPr sz="1100" spc="-10" dirty="0">
                <a:solidFill>
                  <a:srgbClr val="FFFFFF"/>
                </a:solidFill>
                <a:latin typeface="Verdana"/>
                <a:cs typeface="Verdana"/>
              </a:rPr>
              <a:t>again</a:t>
            </a:r>
            <a:r>
              <a:rPr sz="1100" spc="-70" dirty="0">
                <a:solidFill>
                  <a:srgbClr val="FFFFFF"/>
                </a:solidFill>
                <a:latin typeface="Verdana"/>
                <a:cs typeface="Verdana"/>
              </a:rPr>
              <a:t> </a:t>
            </a:r>
            <a:r>
              <a:rPr sz="1100" dirty="0">
                <a:solidFill>
                  <a:srgbClr val="FFFFFF"/>
                </a:solidFill>
                <a:latin typeface="Verdana"/>
                <a:cs typeface="Verdana"/>
              </a:rPr>
              <a:t>through</a:t>
            </a:r>
            <a:r>
              <a:rPr sz="1100" spc="-65" dirty="0">
                <a:solidFill>
                  <a:srgbClr val="FFFFFF"/>
                </a:solidFill>
                <a:latin typeface="Verdana"/>
                <a:cs typeface="Verdana"/>
              </a:rPr>
              <a:t> </a:t>
            </a:r>
            <a:r>
              <a:rPr sz="1100" spc="-25" dirty="0">
                <a:solidFill>
                  <a:srgbClr val="FFFFFF"/>
                </a:solidFill>
                <a:latin typeface="Verdana"/>
                <a:cs typeface="Verdana"/>
              </a:rPr>
              <a:t>her </a:t>
            </a:r>
            <a:r>
              <a:rPr sz="1100" spc="-10" dirty="0">
                <a:solidFill>
                  <a:srgbClr val="FFFFFF"/>
                </a:solidFill>
                <a:latin typeface="Verdana"/>
                <a:cs typeface="Verdana"/>
              </a:rPr>
              <a:t>descendants</a:t>
            </a:r>
            <a:endParaRPr sz="1100">
              <a:latin typeface="Verdana"/>
              <a:cs typeface="Verdana"/>
            </a:endParaRPr>
          </a:p>
          <a:p>
            <a:pPr marL="12700" marR="17145" algn="just">
              <a:lnSpc>
                <a:spcPts val="1980"/>
              </a:lnSpc>
              <a:spcBef>
                <a:spcPts val="180"/>
              </a:spcBef>
            </a:pPr>
            <a:r>
              <a:rPr sz="1100" spc="-25" dirty="0">
                <a:solidFill>
                  <a:srgbClr val="FFFFFF"/>
                </a:solidFill>
                <a:latin typeface="Verdana"/>
                <a:cs typeface="Verdana"/>
              </a:rPr>
              <a:t>She</a:t>
            </a:r>
            <a:r>
              <a:rPr sz="1100" spc="-75" dirty="0">
                <a:solidFill>
                  <a:srgbClr val="FFFFFF"/>
                </a:solidFill>
                <a:latin typeface="Verdana"/>
                <a:cs typeface="Verdana"/>
              </a:rPr>
              <a:t> </a:t>
            </a:r>
            <a:r>
              <a:rPr sz="1100" spc="-10" dirty="0">
                <a:solidFill>
                  <a:srgbClr val="FFFFFF"/>
                </a:solidFill>
                <a:latin typeface="Verdana"/>
                <a:cs typeface="Verdana"/>
              </a:rPr>
              <a:t>is</a:t>
            </a:r>
            <a:r>
              <a:rPr sz="1100" spc="-65" dirty="0">
                <a:solidFill>
                  <a:srgbClr val="FFFFFF"/>
                </a:solidFill>
                <a:latin typeface="Verdana"/>
                <a:cs typeface="Verdana"/>
              </a:rPr>
              <a:t> </a:t>
            </a:r>
            <a:r>
              <a:rPr sz="1100" dirty="0">
                <a:solidFill>
                  <a:srgbClr val="FFFFFF"/>
                </a:solidFill>
                <a:latin typeface="Verdana"/>
                <a:cs typeface="Verdana"/>
              </a:rPr>
              <a:t>the</a:t>
            </a:r>
            <a:r>
              <a:rPr sz="1100" spc="-70" dirty="0">
                <a:solidFill>
                  <a:srgbClr val="FFFFFF"/>
                </a:solidFill>
                <a:latin typeface="Verdana"/>
                <a:cs typeface="Verdana"/>
              </a:rPr>
              <a:t> </a:t>
            </a:r>
            <a:r>
              <a:rPr sz="1100" dirty="0">
                <a:solidFill>
                  <a:srgbClr val="FFFFFF"/>
                </a:solidFill>
                <a:latin typeface="Verdana"/>
                <a:cs typeface="Verdana"/>
              </a:rPr>
              <a:t>the</a:t>
            </a:r>
            <a:r>
              <a:rPr sz="1100" spc="-70" dirty="0">
                <a:solidFill>
                  <a:srgbClr val="FFFFFF"/>
                </a:solidFill>
                <a:latin typeface="Verdana"/>
                <a:cs typeface="Verdana"/>
              </a:rPr>
              <a:t> </a:t>
            </a:r>
            <a:r>
              <a:rPr sz="1100" dirty="0">
                <a:solidFill>
                  <a:srgbClr val="FFFFFF"/>
                </a:solidFill>
                <a:latin typeface="Verdana"/>
                <a:cs typeface="Verdana"/>
              </a:rPr>
              <a:t>voice</a:t>
            </a:r>
            <a:r>
              <a:rPr sz="1100" spc="-70" dirty="0">
                <a:solidFill>
                  <a:srgbClr val="FFFFFF"/>
                </a:solidFill>
                <a:latin typeface="Verdana"/>
                <a:cs typeface="Verdana"/>
              </a:rPr>
              <a:t> </a:t>
            </a:r>
            <a:r>
              <a:rPr sz="1100" spc="-10" dirty="0">
                <a:solidFill>
                  <a:srgbClr val="FFFFFF"/>
                </a:solidFill>
                <a:latin typeface="Verdana"/>
                <a:cs typeface="Verdana"/>
              </a:rPr>
              <a:t>that</a:t>
            </a:r>
            <a:r>
              <a:rPr sz="1100" spc="-65" dirty="0">
                <a:solidFill>
                  <a:srgbClr val="FFFFFF"/>
                </a:solidFill>
                <a:latin typeface="Verdana"/>
                <a:cs typeface="Verdana"/>
              </a:rPr>
              <a:t> </a:t>
            </a:r>
            <a:r>
              <a:rPr sz="1100" dirty="0">
                <a:solidFill>
                  <a:srgbClr val="FFFFFF"/>
                </a:solidFill>
                <a:latin typeface="Verdana"/>
                <a:cs typeface="Verdana"/>
              </a:rPr>
              <a:t>whispers</a:t>
            </a:r>
            <a:r>
              <a:rPr sz="1100" spc="-75" dirty="0">
                <a:solidFill>
                  <a:srgbClr val="FFFFFF"/>
                </a:solidFill>
                <a:latin typeface="Verdana"/>
                <a:cs typeface="Verdana"/>
              </a:rPr>
              <a:t> </a:t>
            </a:r>
            <a:r>
              <a:rPr sz="1100" spc="-20" dirty="0">
                <a:solidFill>
                  <a:srgbClr val="FFFFFF"/>
                </a:solidFill>
                <a:latin typeface="Verdana"/>
                <a:cs typeface="Verdana"/>
              </a:rPr>
              <a:t>your </a:t>
            </a:r>
            <a:r>
              <a:rPr sz="1100" spc="-30" dirty="0">
                <a:solidFill>
                  <a:srgbClr val="FFFFFF"/>
                </a:solidFill>
                <a:latin typeface="Verdana"/>
                <a:cs typeface="Verdana"/>
              </a:rPr>
              <a:t>failiure, </a:t>
            </a:r>
            <a:r>
              <a:rPr sz="1100" dirty="0">
                <a:solidFill>
                  <a:srgbClr val="FFFFFF"/>
                </a:solidFill>
                <a:latin typeface="Verdana"/>
                <a:cs typeface="Verdana"/>
              </a:rPr>
              <a:t>goading</a:t>
            </a:r>
            <a:r>
              <a:rPr sz="1100" spc="-50" dirty="0">
                <a:solidFill>
                  <a:srgbClr val="FFFFFF"/>
                </a:solidFill>
                <a:latin typeface="Verdana"/>
                <a:cs typeface="Verdana"/>
              </a:rPr>
              <a:t> </a:t>
            </a:r>
            <a:r>
              <a:rPr sz="1100" dirty="0">
                <a:solidFill>
                  <a:srgbClr val="FFFFFF"/>
                </a:solidFill>
                <a:latin typeface="Verdana"/>
                <a:cs typeface="Verdana"/>
              </a:rPr>
              <a:t>you</a:t>
            </a:r>
            <a:r>
              <a:rPr sz="1100" spc="-20" dirty="0">
                <a:solidFill>
                  <a:srgbClr val="FFFFFF"/>
                </a:solidFill>
                <a:latin typeface="Verdana"/>
                <a:cs typeface="Verdana"/>
              </a:rPr>
              <a:t> </a:t>
            </a:r>
            <a:r>
              <a:rPr sz="1100" dirty="0">
                <a:solidFill>
                  <a:srgbClr val="FFFFFF"/>
                </a:solidFill>
                <a:latin typeface="Verdana"/>
                <a:cs typeface="Verdana"/>
              </a:rPr>
              <a:t>down</a:t>
            </a:r>
            <a:r>
              <a:rPr sz="1100" spc="-30" dirty="0">
                <a:solidFill>
                  <a:srgbClr val="FFFFFF"/>
                </a:solidFill>
                <a:latin typeface="Verdana"/>
                <a:cs typeface="Verdana"/>
              </a:rPr>
              <a:t> </a:t>
            </a:r>
            <a:r>
              <a:rPr sz="1100" dirty="0">
                <a:solidFill>
                  <a:srgbClr val="FFFFFF"/>
                </a:solidFill>
                <a:latin typeface="Verdana"/>
                <a:cs typeface="Verdana"/>
              </a:rPr>
              <a:t>the</a:t>
            </a:r>
            <a:r>
              <a:rPr sz="1100" spc="-30" dirty="0">
                <a:solidFill>
                  <a:srgbClr val="FFFFFF"/>
                </a:solidFill>
                <a:latin typeface="Verdana"/>
                <a:cs typeface="Verdana"/>
              </a:rPr>
              <a:t> </a:t>
            </a:r>
            <a:r>
              <a:rPr sz="1100" spc="-10" dirty="0">
                <a:solidFill>
                  <a:srgbClr val="FFFFFF"/>
                </a:solidFill>
                <a:latin typeface="Verdana"/>
                <a:cs typeface="Verdana"/>
              </a:rPr>
              <a:t>winding </a:t>
            </a:r>
            <a:r>
              <a:rPr sz="1100" dirty="0">
                <a:solidFill>
                  <a:srgbClr val="FFFFFF"/>
                </a:solidFill>
                <a:latin typeface="Verdana"/>
                <a:cs typeface="Verdana"/>
              </a:rPr>
              <a:t>road</a:t>
            </a:r>
            <a:r>
              <a:rPr sz="1100" spc="-35" dirty="0">
                <a:solidFill>
                  <a:srgbClr val="FFFFFF"/>
                </a:solidFill>
                <a:latin typeface="Verdana"/>
                <a:cs typeface="Verdana"/>
              </a:rPr>
              <a:t> </a:t>
            </a:r>
            <a:r>
              <a:rPr sz="1100" dirty="0">
                <a:solidFill>
                  <a:srgbClr val="FFFFFF"/>
                </a:solidFill>
                <a:latin typeface="Verdana"/>
                <a:cs typeface="Verdana"/>
              </a:rPr>
              <a:t>of</a:t>
            </a:r>
            <a:r>
              <a:rPr sz="1100" spc="-25" dirty="0">
                <a:solidFill>
                  <a:srgbClr val="FFFFFF"/>
                </a:solidFill>
                <a:latin typeface="Verdana"/>
                <a:cs typeface="Verdana"/>
              </a:rPr>
              <a:t> </a:t>
            </a:r>
            <a:r>
              <a:rPr sz="1100" spc="-10" dirty="0">
                <a:solidFill>
                  <a:srgbClr val="FFFFFF"/>
                </a:solidFill>
                <a:latin typeface="Verdana"/>
                <a:cs typeface="Verdana"/>
              </a:rPr>
              <a:t>insanity.</a:t>
            </a:r>
            <a:endParaRPr sz="1100">
              <a:latin typeface="Verdana"/>
              <a:cs typeface="Verdana"/>
            </a:endParaRPr>
          </a:p>
          <a:p>
            <a:pPr marL="12700" marR="5080">
              <a:lnSpc>
                <a:spcPts val="1980"/>
              </a:lnSpc>
            </a:pPr>
            <a:r>
              <a:rPr sz="1100" spc="-70" dirty="0">
                <a:solidFill>
                  <a:srgbClr val="FFFFFF"/>
                </a:solidFill>
                <a:latin typeface="Verdana"/>
                <a:cs typeface="Verdana"/>
              </a:rPr>
              <a:t>If</a:t>
            </a:r>
            <a:r>
              <a:rPr sz="1100" spc="-50" dirty="0">
                <a:solidFill>
                  <a:srgbClr val="FFFFFF"/>
                </a:solidFill>
                <a:latin typeface="Verdana"/>
                <a:cs typeface="Verdana"/>
              </a:rPr>
              <a:t> </a:t>
            </a:r>
            <a:r>
              <a:rPr sz="1100" spc="-20" dirty="0">
                <a:solidFill>
                  <a:srgbClr val="FFFFFF"/>
                </a:solidFill>
                <a:latin typeface="Verdana"/>
                <a:cs typeface="Verdana"/>
              </a:rPr>
              <a:t>she</a:t>
            </a:r>
            <a:r>
              <a:rPr sz="1100" spc="-50" dirty="0">
                <a:solidFill>
                  <a:srgbClr val="FFFFFF"/>
                </a:solidFill>
                <a:latin typeface="Verdana"/>
                <a:cs typeface="Verdana"/>
              </a:rPr>
              <a:t> </a:t>
            </a:r>
            <a:r>
              <a:rPr sz="1100" dirty="0">
                <a:solidFill>
                  <a:srgbClr val="FFFFFF"/>
                </a:solidFill>
                <a:latin typeface="Verdana"/>
                <a:cs typeface="Verdana"/>
              </a:rPr>
              <a:t>wins</a:t>
            </a:r>
            <a:r>
              <a:rPr sz="1100" spc="-55" dirty="0">
                <a:solidFill>
                  <a:srgbClr val="FFFFFF"/>
                </a:solidFill>
                <a:latin typeface="Verdana"/>
                <a:cs typeface="Verdana"/>
              </a:rPr>
              <a:t> </a:t>
            </a:r>
            <a:r>
              <a:rPr sz="1100" spc="-20" dirty="0">
                <a:solidFill>
                  <a:srgbClr val="FFFFFF"/>
                </a:solidFill>
                <a:latin typeface="Verdana"/>
                <a:cs typeface="Verdana"/>
              </a:rPr>
              <a:t>she</a:t>
            </a:r>
            <a:r>
              <a:rPr sz="1100" spc="-55" dirty="0">
                <a:solidFill>
                  <a:srgbClr val="FFFFFF"/>
                </a:solidFill>
                <a:latin typeface="Verdana"/>
                <a:cs typeface="Verdana"/>
              </a:rPr>
              <a:t> </a:t>
            </a:r>
            <a:r>
              <a:rPr sz="1100" dirty="0">
                <a:solidFill>
                  <a:srgbClr val="FFFFFF"/>
                </a:solidFill>
                <a:latin typeface="Verdana"/>
                <a:cs typeface="Verdana"/>
              </a:rPr>
              <a:t>will</a:t>
            </a:r>
            <a:r>
              <a:rPr sz="1100" spc="-40" dirty="0">
                <a:solidFill>
                  <a:srgbClr val="FFFFFF"/>
                </a:solidFill>
                <a:latin typeface="Verdana"/>
                <a:cs typeface="Verdana"/>
              </a:rPr>
              <a:t> </a:t>
            </a:r>
            <a:r>
              <a:rPr sz="1100" dirty="0">
                <a:solidFill>
                  <a:srgbClr val="FFFFFF"/>
                </a:solidFill>
                <a:latin typeface="Verdana"/>
                <a:cs typeface="Verdana"/>
              </a:rPr>
              <a:t>occupy</a:t>
            </a:r>
            <a:r>
              <a:rPr sz="1100" spc="-85" dirty="0">
                <a:solidFill>
                  <a:srgbClr val="FFFFFF"/>
                </a:solidFill>
                <a:latin typeface="Verdana"/>
                <a:cs typeface="Verdana"/>
              </a:rPr>
              <a:t> </a:t>
            </a:r>
            <a:r>
              <a:rPr sz="1100" dirty="0">
                <a:solidFill>
                  <a:srgbClr val="FFFFFF"/>
                </a:solidFill>
                <a:latin typeface="Verdana"/>
                <a:cs typeface="Verdana"/>
              </a:rPr>
              <a:t>your</a:t>
            </a:r>
            <a:r>
              <a:rPr sz="1100" spc="-50" dirty="0">
                <a:solidFill>
                  <a:srgbClr val="FFFFFF"/>
                </a:solidFill>
                <a:latin typeface="Verdana"/>
                <a:cs typeface="Verdana"/>
              </a:rPr>
              <a:t> </a:t>
            </a:r>
            <a:r>
              <a:rPr sz="1100" spc="-20" dirty="0">
                <a:solidFill>
                  <a:srgbClr val="FFFFFF"/>
                </a:solidFill>
                <a:latin typeface="Verdana"/>
                <a:cs typeface="Verdana"/>
              </a:rPr>
              <a:t>body </a:t>
            </a:r>
            <a:r>
              <a:rPr sz="1100" dirty="0">
                <a:solidFill>
                  <a:srgbClr val="FFFFFF"/>
                </a:solidFill>
                <a:latin typeface="Verdana"/>
                <a:cs typeface="Verdana"/>
              </a:rPr>
              <a:t>for</a:t>
            </a:r>
            <a:r>
              <a:rPr sz="1100" spc="-55" dirty="0">
                <a:solidFill>
                  <a:srgbClr val="FFFFFF"/>
                </a:solidFill>
                <a:latin typeface="Verdana"/>
                <a:cs typeface="Verdana"/>
              </a:rPr>
              <a:t> </a:t>
            </a:r>
            <a:r>
              <a:rPr sz="1100" dirty="0">
                <a:solidFill>
                  <a:srgbClr val="FFFFFF"/>
                </a:solidFill>
                <a:latin typeface="Verdana"/>
                <a:cs typeface="Verdana"/>
              </a:rPr>
              <a:t>a</a:t>
            </a:r>
            <a:r>
              <a:rPr sz="1100" spc="-50" dirty="0">
                <a:solidFill>
                  <a:srgbClr val="FFFFFF"/>
                </a:solidFill>
                <a:latin typeface="Verdana"/>
                <a:cs typeface="Verdana"/>
              </a:rPr>
              <a:t> </a:t>
            </a:r>
            <a:r>
              <a:rPr sz="1100" dirty="0">
                <a:solidFill>
                  <a:srgbClr val="FFFFFF"/>
                </a:solidFill>
                <a:latin typeface="Verdana"/>
                <a:cs typeface="Verdana"/>
              </a:rPr>
              <a:t>while</a:t>
            </a:r>
            <a:r>
              <a:rPr sz="1100" spc="-50" dirty="0">
                <a:solidFill>
                  <a:srgbClr val="FFFFFF"/>
                </a:solidFill>
                <a:latin typeface="Verdana"/>
                <a:cs typeface="Verdana"/>
              </a:rPr>
              <a:t> </a:t>
            </a:r>
            <a:r>
              <a:rPr sz="1100" spc="-10" dirty="0">
                <a:solidFill>
                  <a:srgbClr val="FFFFFF"/>
                </a:solidFill>
                <a:latin typeface="Verdana"/>
                <a:cs typeface="Verdana"/>
              </a:rPr>
              <a:t>burning</a:t>
            </a:r>
            <a:r>
              <a:rPr sz="1100" spc="-85" dirty="0">
                <a:solidFill>
                  <a:srgbClr val="FFFFFF"/>
                </a:solidFill>
                <a:latin typeface="Verdana"/>
                <a:cs typeface="Verdana"/>
              </a:rPr>
              <a:t> </a:t>
            </a:r>
            <a:r>
              <a:rPr sz="1100" dirty="0">
                <a:solidFill>
                  <a:srgbClr val="FFFFFF"/>
                </a:solidFill>
                <a:latin typeface="Verdana"/>
                <a:cs typeface="Verdana"/>
              </a:rPr>
              <a:t>it</a:t>
            </a:r>
            <a:r>
              <a:rPr sz="1100" spc="-40" dirty="0">
                <a:solidFill>
                  <a:srgbClr val="FFFFFF"/>
                </a:solidFill>
                <a:latin typeface="Verdana"/>
                <a:cs typeface="Verdana"/>
              </a:rPr>
              <a:t> </a:t>
            </a:r>
            <a:r>
              <a:rPr sz="1100" dirty="0">
                <a:solidFill>
                  <a:srgbClr val="FFFFFF"/>
                </a:solidFill>
                <a:latin typeface="Verdana"/>
                <a:cs typeface="Verdana"/>
              </a:rPr>
              <a:t>out</a:t>
            </a:r>
            <a:r>
              <a:rPr sz="1100" spc="-50" dirty="0">
                <a:solidFill>
                  <a:srgbClr val="FFFFFF"/>
                </a:solidFill>
                <a:latin typeface="Verdana"/>
                <a:cs typeface="Verdana"/>
              </a:rPr>
              <a:t> </a:t>
            </a:r>
            <a:r>
              <a:rPr sz="1100" dirty="0">
                <a:solidFill>
                  <a:srgbClr val="FFFFFF"/>
                </a:solidFill>
                <a:latin typeface="Verdana"/>
                <a:cs typeface="Verdana"/>
              </a:rPr>
              <a:t>and</a:t>
            </a:r>
            <a:r>
              <a:rPr sz="1100" spc="-60" dirty="0">
                <a:solidFill>
                  <a:srgbClr val="FFFFFF"/>
                </a:solidFill>
                <a:latin typeface="Verdana"/>
                <a:cs typeface="Verdana"/>
              </a:rPr>
              <a:t> </a:t>
            </a:r>
            <a:r>
              <a:rPr sz="1100" spc="-10" dirty="0">
                <a:solidFill>
                  <a:srgbClr val="FFFFFF"/>
                </a:solidFill>
                <a:latin typeface="Verdana"/>
                <a:cs typeface="Verdana"/>
              </a:rPr>
              <a:t>birthing</a:t>
            </a:r>
            <a:r>
              <a:rPr sz="1100" spc="-75" dirty="0">
                <a:solidFill>
                  <a:srgbClr val="FFFFFF"/>
                </a:solidFill>
                <a:latin typeface="Verdana"/>
                <a:cs typeface="Verdana"/>
              </a:rPr>
              <a:t> </a:t>
            </a:r>
            <a:r>
              <a:rPr sz="1100" spc="-50" dirty="0">
                <a:solidFill>
                  <a:srgbClr val="FFFFFF"/>
                </a:solidFill>
                <a:latin typeface="Verdana"/>
                <a:cs typeface="Verdana"/>
              </a:rPr>
              <a:t>a </a:t>
            </a:r>
            <a:r>
              <a:rPr sz="1100" dirty="0">
                <a:solidFill>
                  <a:srgbClr val="FFFFFF"/>
                </a:solidFill>
                <a:latin typeface="Verdana"/>
                <a:cs typeface="Verdana"/>
              </a:rPr>
              <a:t>new</a:t>
            </a:r>
            <a:r>
              <a:rPr sz="1100" spc="-70" dirty="0">
                <a:solidFill>
                  <a:srgbClr val="FFFFFF"/>
                </a:solidFill>
                <a:latin typeface="Verdana"/>
                <a:cs typeface="Verdana"/>
              </a:rPr>
              <a:t> </a:t>
            </a:r>
            <a:r>
              <a:rPr sz="1100" spc="-10" dirty="0">
                <a:solidFill>
                  <a:srgbClr val="FFFFFF"/>
                </a:solidFill>
                <a:latin typeface="Verdana"/>
                <a:cs typeface="Verdana"/>
              </a:rPr>
              <a:t>generation</a:t>
            </a:r>
            <a:r>
              <a:rPr sz="1100" spc="-70" dirty="0">
                <a:solidFill>
                  <a:srgbClr val="FFFFFF"/>
                </a:solidFill>
                <a:latin typeface="Verdana"/>
                <a:cs typeface="Verdana"/>
              </a:rPr>
              <a:t> </a:t>
            </a:r>
            <a:r>
              <a:rPr sz="1100" dirty="0">
                <a:solidFill>
                  <a:srgbClr val="FFFFFF"/>
                </a:solidFill>
                <a:latin typeface="Verdana"/>
                <a:cs typeface="Verdana"/>
              </a:rPr>
              <a:t>that</a:t>
            </a:r>
            <a:r>
              <a:rPr sz="1100" spc="-55" dirty="0">
                <a:solidFill>
                  <a:srgbClr val="FFFFFF"/>
                </a:solidFill>
                <a:latin typeface="Verdana"/>
                <a:cs typeface="Verdana"/>
              </a:rPr>
              <a:t> </a:t>
            </a:r>
            <a:r>
              <a:rPr sz="1100" spc="-20" dirty="0">
                <a:solidFill>
                  <a:srgbClr val="FFFFFF"/>
                </a:solidFill>
                <a:latin typeface="Verdana"/>
                <a:cs typeface="Verdana"/>
              </a:rPr>
              <a:t>she</a:t>
            </a:r>
            <a:r>
              <a:rPr sz="1100" spc="-75" dirty="0">
                <a:solidFill>
                  <a:srgbClr val="FFFFFF"/>
                </a:solidFill>
                <a:latin typeface="Verdana"/>
                <a:cs typeface="Verdana"/>
              </a:rPr>
              <a:t> </a:t>
            </a:r>
            <a:r>
              <a:rPr sz="1100" dirty="0">
                <a:solidFill>
                  <a:srgbClr val="FFFFFF"/>
                </a:solidFill>
                <a:latin typeface="Verdana"/>
                <a:cs typeface="Verdana"/>
              </a:rPr>
              <a:t>can</a:t>
            </a:r>
            <a:r>
              <a:rPr sz="1100" spc="-70" dirty="0">
                <a:solidFill>
                  <a:srgbClr val="FFFFFF"/>
                </a:solidFill>
                <a:latin typeface="Verdana"/>
                <a:cs typeface="Verdana"/>
              </a:rPr>
              <a:t> </a:t>
            </a:r>
            <a:r>
              <a:rPr sz="1100" spc="-10" dirty="0">
                <a:solidFill>
                  <a:srgbClr val="FFFFFF"/>
                </a:solidFill>
                <a:latin typeface="Verdana"/>
                <a:cs typeface="Verdana"/>
              </a:rPr>
              <a:t>take</a:t>
            </a:r>
            <a:r>
              <a:rPr sz="1100" spc="-55" dirty="0">
                <a:solidFill>
                  <a:srgbClr val="FFFFFF"/>
                </a:solidFill>
                <a:latin typeface="Verdana"/>
                <a:cs typeface="Verdana"/>
              </a:rPr>
              <a:t> </a:t>
            </a:r>
            <a:r>
              <a:rPr sz="1100" spc="-20" dirty="0">
                <a:solidFill>
                  <a:srgbClr val="FFFFFF"/>
                </a:solidFill>
                <a:latin typeface="Verdana"/>
                <a:cs typeface="Verdana"/>
              </a:rPr>
              <a:t>over </a:t>
            </a:r>
            <a:r>
              <a:rPr sz="1100" dirty="0">
                <a:solidFill>
                  <a:srgbClr val="FFFFFF"/>
                </a:solidFill>
                <a:latin typeface="Verdana"/>
                <a:cs typeface="Verdana"/>
              </a:rPr>
              <a:t>when</a:t>
            </a:r>
            <a:r>
              <a:rPr sz="1100" spc="-85" dirty="0">
                <a:solidFill>
                  <a:srgbClr val="FFFFFF"/>
                </a:solidFill>
                <a:latin typeface="Verdana"/>
                <a:cs typeface="Verdana"/>
              </a:rPr>
              <a:t> </a:t>
            </a:r>
            <a:r>
              <a:rPr sz="1100" dirty="0">
                <a:solidFill>
                  <a:srgbClr val="FFFFFF"/>
                </a:solidFill>
                <a:latin typeface="Verdana"/>
                <a:cs typeface="Verdana"/>
              </a:rPr>
              <a:t>the</a:t>
            </a:r>
            <a:r>
              <a:rPr sz="1100" spc="-80" dirty="0">
                <a:solidFill>
                  <a:srgbClr val="FFFFFF"/>
                </a:solidFill>
                <a:latin typeface="Verdana"/>
                <a:cs typeface="Verdana"/>
              </a:rPr>
              <a:t> </a:t>
            </a:r>
            <a:r>
              <a:rPr sz="1100" spc="-10" dirty="0">
                <a:solidFill>
                  <a:srgbClr val="FFFFFF"/>
                </a:solidFill>
                <a:latin typeface="Verdana"/>
                <a:cs typeface="Verdana"/>
              </a:rPr>
              <a:t>time</a:t>
            </a:r>
            <a:r>
              <a:rPr sz="1100" spc="-70" dirty="0">
                <a:solidFill>
                  <a:srgbClr val="FFFFFF"/>
                </a:solidFill>
                <a:latin typeface="Verdana"/>
                <a:cs typeface="Verdana"/>
              </a:rPr>
              <a:t> </a:t>
            </a:r>
            <a:r>
              <a:rPr sz="1100" spc="-10" dirty="0">
                <a:solidFill>
                  <a:srgbClr val="FFFFFF"/>
                </a:solidFill>
                <a:latin typeface="Verdana"/>
                <a:cs typeface="Verdana"/>
              </a:rPr>
              <a:t>is</a:t>
            </a:r>
            <a:r>
              <a:rPr sz="1100" spc="-75" dirty="0">
                <a:solidFill>
                  <a:srgbClr val="FFFFFF"/>
                </a:solidFill>
                <a:latin typeface="Verdana"/>
                <a:cs typeface="Verdana"/>
              </a:rPr>
              <a:t> </a:t>
            </a:r>
            <a:r>
              <a:rPr sz="1100" spc="-10" dirty="0">
                <a:solidFill>
                  <a:srgbClr val="FFFFFF"/>
                </a:solidFill>
                <a:latin typeface="Verdana"/>
                <a:cs typeface="Verdana"/>
              </a:rPr>
              <a:t>right.</a:t>
            </a:r>
            <a:endParaRPr sz="1100">
              <a:latin typeface="Verdana"/>
              <a:cs typeface="Verdana"/>
            </a:endParaRPr>
          </a:p>
        </p:txBody>
      </p:sp>
      <p:pic>
        <p:nvPicPr>
          <p:cNvPr id="15" name="object 15"/>
          <p:cNvPicPr/>
          <p:nvPr/>
        </p:nvPicPr>
        <p:blipFill>
          <a:blip r:embed="rId7" cstate="print"/>
          <a:stretch>
            <a:fillRect/>
          </a:stretch>
        </p:blipFill>
        <p:spPr>
          <a:xfrm>
            <a:off x="8403335" y="3236974"/>
            <a:ext cx="3140964" cy="3546348"/>
          </a:xfrm>
          <a:prstGeom prst="rect">
            <a:avLst/>
          </a:prstGeom>
        </p:spPr>
      </p:pic>
      <p:sp>
        <p:nvSpPr>
          <p:cNvPr id="16" name="object 16"/>
          <p:cNvSpPr txBox="1"/>
          <p:nvPr/>
        </p:nvSpPr>
        <p:spPr>
          <a:xfrm>
            <a:off x="8578088" y="3304997"/>
            <a:ext cx="2792730" cy="3399154"/>
          </a:xfrm>
          <a:prstGeom prst="rect">
            <a:avLst/>
          </a:prstGeom>
        </p:spPr>
        <p:txBody>
          <a:bodyPr vert="horz" wrap="square" lIns="0" tIns="12065" rIns="0" bIns="0" rtlCol="0">
            <a:spAutoFit/>
          </a:bodyPr>
          <a:lstStyle/>
          <a:p>
            <a:pPr marL="824230">
              <a:lnSpc>
                <a:spcPct val="100000"/>
              </a:lnSpc>
              <a:spcBef>
                <a:spcPts val="95"/>
              </a:spcBef>
            </a:pPr>
            <a:r>
              <a:rPr sz="1600" spc="-150" dirty="0">
                <a:solidFill>
                  <a:srgbClr val="FFFFFF"/>
                </a:solidFill>
                <a:latin typeface="Trebuchet MS"/>
                <a:cs typeface="Trebuchet MS"/>
              </a:rPr>
              <a:t>The</a:t>
            </a:r>
            <a:r>
              <a:rPr sz="1600" spc="-90" dirty="0">
                <a:solidFill>
                  <a:srgbClr val="FFFFFF"/>
                </a:solidFill>
                <a:latin typeface="Trebuchet MS"/>
                <a:cs typeface="Trebuchet MS"/>
              </a:rPr>
              <a:t> </a:t>
            </a:r>
            <a:r>
              <a:rPr sz="1600" spc="-165" dirty="0">
                <a:solidFill>
                  <a:srgbClr val="F4AD74"/>
                </a:solidFill>
                <a:latin typeface="Trebuchet MS"/>
                <a:cs typeface="Trebuchet MS"/>
              </a:rPr>
              <a:t>Old</a:t>
            </a:r>
            <a:r>
              <a:rPr sz="1600" spc="-105" dirty="0">
                <a:solidFill>
                  <a:srgbClr val="F4AD74"/>
                </a:solidFill>
                <a:latin typeface="Trebuchet MS"/>
                <a:cs typeface="Trebuchet MS"/>
              </a:rPr>
              <a:t> </a:t>
            </a:r>
            <a:r>
              <a:rPr sz="1600" spc="-10" dirty="0">
                <a:solidFill>
                  <a:srgbClr val="F4AD74"/>
                </a:solidFill>
                <a:latin typeface="Trebuchet MS"/>
                <a:cs typeface="Trebuchet MS"/>
              </a:rPr>
              <a:t>Uncle</a:t>
            </a:r>
            <a:endParaRPr sz="1600">
              <a:latin typeface="Trebuchet MS"/>
              <a:cs typeface="Trebuchet MS"/>
            </a:endParaRPr>
          </a:p>
          <a:p>
            <a:pPr marL="12700" marR="5080">
              <a:lnSpc>
                <a:spcPct val="150000"/>
              </a:lnSpc>
              <a:spcBef>
                <a:spcPts val="880"/>
              </a:spcBef>
            </a:pPr>
            <a:r>
              <a:rPr sz="1100" dirty="0">
                <a:solidFill>
                  <a:srgbClr val="FFFFFF"/>
                </a:solidFill>
                <a:latin typeface="Verdana"/>
                <a:cs typeface="Verdana"/>
              </a:rPr>
              <a:t>The</a:t>
            </a:r>
            <a:r>
              <a:rPr sz="1100" spc="-100" dirty="0">
                <a:solidFill>
                  <a:srgbClr val="FFFFFF"/>
                </a:solidFill>
                <a:latin typeface="Verdana"/>
                <a:cs typeface="Verdana"/>
              </a:rPr>
              <a:t> </a:t>
            </a:r>
            <a:r>
              <a:rPr sz="1100" spc="-10" dirty="0">
                <a:solidFill>
                  <a:srgbClr val="FFFFFF"/>
                </a:solidFill>
                <a:latin typeface="Verdana"/>
                <a:cs typeface="Verdana"/>
              </a:rPr>
              <a:t>mysterious</a:t>
            </a:r>
            <a:r>
              <a:rPr sz="1100" spc="-85" dirty="0">
                <a:solidFill>
                  <a:srgbClr val="FFFFFF"/>
                </a:solidFill>
                <a:latin typeface="Verdana"/>
                <a:cs typeface="Verdana"/>
              </a:rPr>
              <a:t> </a:t>
            </a:r>
            <a:r>
              <a:rPr sz="1100" dirty="0">
                <a:solidFill>
                  <a:srgbClr val="FFFFFF"/>
                </a:solidFill>
                <a:latin typeface="Verdana"/>
                <a:cs typeface="Verdana"/>
              </a:rPr>
              <a:t>mentor.</a:t>
            </a:r>
            <a:r>
              <a:rPr sz="1100" spc="204" dirty="0">
                <a:solidFill>
                  <a:srgbClr val="FFFFFF"/>
                </a:solidFill>
                <a:latin typeface="Verdana"/>
                <a:cs typeface="Verdana"/>
              </a:rPr>
              <a:t> </a:t>
            </a:r>
            <a:r>
              <a:rPr sz="1100" dirty="0">
                <a:solidFill>
                  <a:srgbClr val="FFFFFF"/>
                </a:solidFill>
                <a:latin typeface="Verdana"/>
                <a:cs typeface="Verdana"/>
              </a:rPr>
              <a:t>His</a:t>
            </a:r>
            <a:r>
              <a:rPr sz="1100" spc="-85" dirty="0">
                <a:solidFill>
                  <a:srgbClr val="FFFFFF"/>
                </a:solidFill>
                <a:latin typeface="Verdana"/>
                <a:cs typeface="Verdana"/>
              </a:rPr>
              <a:t> </a:t>
            </a:r>
            <a:r>
              <a:rPr sz="1100" dirty="0">
                <a:solidFill>
                  <a:srgbClr val="FFFFFF"/>
                </a:solidFill>
                <a:latin typeface="Verdana"/>
                <a:cs typeface="Verdana"/>
              </a:rPr>
              <a:t>wisdom</a:t>
            </a:r>
            <a:r>
              <a:rPr sz="1100" spc="-100" dirty="0">
                <a:solidFill>
                  <a:srgbClr val="FFFFFF"/>
                </a:solidFill>
                <a:latin typeface="Verdana"/>
                <a:cs typeface="Verdana"/>
              </a:rPr>
              <a:t> </a:t>
            </a:r>
            <a:r>
              <a:rPr sz="1100" spc="-25" dirty="0">
                <a:solidFill>
                  <a:srgbClr val="FFFFFF"/>
                </a:solidFill>
                <a:latin typeface="Verdana"/>
                <a:cs typeface="Verdana"/>
              </a:rPr>
              <a:t>is </a:t>
            </a:r>
            <a:r>
              <a:rPr sz="1100" spc="-10" dirty="0">
                <a:solidFill>
                  <a:srgbClr val="FFFFFF"/>
                </a:solidFill>
                <a:latin typeface="Verdana"/>
                <a:cs typeface="Verdana"/>
              </a:rPr>
              <a:t>earned</a:t>
            </a:r>
            <a:r>
              <a:rPr sz="1100" spc="-60" dirty="0">
                <a:solidFill>
                  <a:srgbClr val="FFFFFF"/>
                </a:solidFill>
                <a:latin typeface="Verdana"/>
                <a:cs typeface="Verdana"/>
              </a:rPr>
              <a:t> </a:t>
            </a:r>
            <a:r>
              <a:rPr sz="1100" dirty="0">
                <a:solidFill>
                  <a:srgbClr val="FFFFFF"/>
                </a:solidFill>
                <a:latin typeface="Verdana"/>
                <a:cs typeface="Verdana"/>
              </a:rPr>
              <a:t>through</a:t>
            </a:r>
            <a:r>
              <a:rPr sz="1100" spc="-85" dirty="0">
                <a:solidFill>
                  <a:srgbClr val="FFFFFF"/>
                </a:solidFill>
                <a:latin typeface="Verdana"/>
                <a:cs typeface="Verdana"/>
              </a:rPr>
              <a:t> </a:t>
            </a:r>
            <a:r>
              <a:rPr sz="1100" spc="-20" dirty="0">
                <a:solidFill>
                  <a:srgbClr val="FFFFFF"/>
                </a:solidFill>
                <a:latin typeface="Verdana"/>
                <a:cs typeface="Verdana"/>
              </a:rPr>
              <a:t>trial</a:t>
            </a:r>
            <a:r>
              <a:rPr sz="1100" spc="-50" dirty="0">
                <a:solidFill>
                  <a:srgbClr val="FFFFFF"/>
                </a:solidFill>
                <a:latin typeface="Verdana"/>
                <a:cs typeface="Verdana"/>
              </a:rPr>
              <a:t> </a:t>
            </a:r>
            <a:r>
              <a:rPr sz="1100" spc="-140" dirty="0">
                <a:solidFill>
                  <a:srgbClr val="FFFFFF"/>
                </a:solidFill>
                <a:latin typeface="Verdana"/>
                <a:cs typeface="Verdana"/>
              </a:rPr>
              <a:t>.</a:t>
            </a:r>
            <a:r>
              <a:rPr sz="1100" spc="-50" dirty="0">
                <a:solidFill>
                  <a:srgbClr val="FFFFFF"/>
                </a:solidFill>
                <a:latin typeface="Verdana"/>
                <a:cs typeface="Verdana"/>
              </a:rPr>
              <a:t> </a:t>
            </a:r>
            <a:r>
              <a:rPr sz="1100" dirty="0">
                <a:solidFill>
                  <a:srgbClr val="FFFFFF"/>
                </a:solidFill>
                <a:latin typeface="Verdana"/>
                <a:cs typeface="Verdana"/>
              </a:rPr>
              <a:t>He</a:t>
            </a:r>
            <a:r>
              <a:rPr sz="1100" spc="-55" dirty="0">
                <a:solidFill>
                  <a:srgbClr val="FFFFFF"/>
                </a:solidFill>
                <a:latin typeface="Verdana"/>
                <a:cs typeface="Verdana"/>
              </a:rPr>
              <a:t> </a:t>
            </a:r>
            <a:r>
              <a:rPr sz="1100" dirty="0">
                <a:solidFill>
                  <a:srgbClr val="FFFFFF"/>
                </a:solidFill>
                <a:latin typeface="Verdana"/>
                <a:cs typeface="Verdana"/>
              </a:rPr>
              <a:t>guides</a:t>
            </a:r>
            <a:r>
              <a:rPr sz="1100" spc="-85" dirty="0">
                <a:solidFill>
                  <a:srgbClr val="FFFFFF"/>
                </a:solidFill>
                <a:latin typeface="Verdana"/>
                <a:cs typeface="Verdana"/>
              </a:rPr>
              <a:t> </a:t>
            </a:r>
            <a:r>
              <a:rPr sz="1100" spc="-25" dirty="0">
                <a:solidFill>
                  <a:srgbClr val="FFFFFF"/>
                </a:solidFill>
                <a:latin typeface="Verdana"/>
                <a:cs typeface="Verdana"/>
              </a:rPr>
              <a:t>the</a:t>
            </a:r>
            <a:r>
              <a:rPr sz="1100" spc="500" dirty="0">
                <a:solidFill>
                  <a:srgbClr val="FFFFFF"/>
                </a:solidFill>
                <a:latin typeface="Verdana"/>
                <a:cs typeface="Verdana"/>
              </a:rPr>
              <a:t> </a:t>
            </a:r>
            <a:r>
              <a:rPr sz="1100" dirty="0">
                <a:solidFill>
                  <a:srgbClr val="FFFFFF"/>
                </a:solidFill>
                <a:latin typeface="Verdana"/>
                <a:cs typeface="Verdana"/>
              </a:rPr>
              <a:t>Last</a:t>
            </a:r>
            <a:r>
              <a:rPr sz="1100" spc="-40" dirty="0">
                <a:solidFill>
                  <a:srgbClr val="FFFFFF"/>
                </a:solidFill>
                <a:latin typeface="Verdana"/>
                <a:cs typeface="Verdana"/>
              </a:rPr>
              <a:t> </a:t>
            </a:r>
            <a:r>
              <a:rPr sz="1100" spc="-10" dirty="0">
                <a:solidFill>
                  <a:srgbClr val="FFFFFF"/>
                </a:solidFill>
                <a:latin typeface="Verdana"/>
                <a:cs typeface="Verdana"/>
              </a:rPr>
              <a:t>daughter</a:t>
            </a:r>
            <a:r>
              <a:rPr sz="1100" spc="-60" dirty="0">
                <a:solidFill>
                  <a:srgbClr val="FFFFFF"/>
                </a:solidFill>
                <a:latin typeface="Verdana"/>
                <a:cs typeface="Verdana"/>
              </a:rPr>
              <a:t> </a:t>
            </a:r>
            <a:r>
              <a:rPr sz="1100" dirty="0">
                <a:solidFill>
                  <a:srgbClr val="FFFFFF"/>
                </a:solidFill>
                <a:latin typeface="Verdana"/>
                <a:cs typeface="Verdana"/>
              </a:rPr>
              <a:t>but</a:t>
            </a:r>
            <a:r>
              <a:rPr sz="1100" spc="-30" dirty="0">
                <a:solidFill>
                  <a:srgbClr val="FFFFFF"/>
                </a:solidFill>
                <a:latin typeface="Verdana"/>
                <a:cs typeface="Verdana"/>
              </a:rPr>
              <a:t> </a:t>
            </a:r>
            <a:r>
              <a:rPr sz="1100" spc="-10" dirty="0">
                <a:solidFill>
                  <a:srgbClr val="FFFFFF"/>
                </a:solidFill>
                <a:latin typeface="Verdana"/>
                <a:cs typeface="Verdana"/>
              </a:rPr>
              <a:t>is</a:t>
            </a:r>
            <a:r>
              <a:rPr sz="1100" spc="-35" dirty="0">
                <a:solidFill>
                  <a:srgbClr val="FFFFFF"/>
                </a:solidFill>
                <a:latin typeface="Verdana"/>
                <a:cs typeface="Verdana"/>
              </a:rPr>
              <a:t> </a:t>
            </a:r>
            <a:r>
              <a:rPr sz="1100" spc="-10" dirty="0">
                <a:solidFill>
                  <a:srgbClr val="FFFFFF"/>
                </a:solidFill>
                <a:latin typeface="Verdana"/>
                <a:cs typeface="Verdana"/>
              </a:rPr>
              <a:t>fatalistic</a:t>
            </a:r>
            <a:r>
              <a:rPr sz="1100" spc="-45" dirty="0">
                <a:solidFill>
                  <a:srgbClr val="FFFFFF"/>
                </a:solidFill>
                <a:latin typeface="Verdana"/>
                <a:cs typeface="Verdana"/>
              </a:rPr>
              <a:t> </a:t>
            </a:r>
            <a:r>
              <a:rPr sz="1100" dirty="0">
                <a:solidFill>
                  <a:srgbClr val="FFFFFF"/>
                </a:solidFill>
                <a:latin typeface="Verdana"/>
                <a:cs typeface="Verdana"/>
              </a:rPr>
              <a:t>about</a:t>
            </a:r>
            <a:r>
              <a:rPr sz="1100" spc="-30" dirty="0">
                <a:solidFill>
                  <a:srgbClr val="FFFFFF"/>
                </a:solidFill>
                <a:latin typeface="Verdana"/>
                <a:cs typeface="Verdana"/>
              </a:rPr>
              <a:t> </a:t>
            </a:r>
            <a:r>
              <a:rPr sz="1100" spc="-25" dirty="0">
                <a:solidFill>
                  <a:srgbClr val="FFFFFF"/>
                </a:solidFill>
                <a:latin typeface="Verdana"/>
                <a:cs typeface="Verdana"/>
              </a:rPr>
              <a:t>her </a:t>
            </a:r>
            <a:r>
              <a:rPr sz="1100" spc="-20" dirty="0">
                <a:solidFill>
                  <a:srgbClr val="FFFFFF"/>
                </a:solidFill>
                <a:latin typeface="Verdana"/>
                <a:cs typeface="Verdana"/>
              </a:rPr>
              <a:t>chances.</a:t>
            </a:r>
            <a:r>
              <a:rPr sz="1100" spc="-85" dirty="0">
                <a:solidFill>
                  <a:srgbClr val="FFFFFF"/>
                </a:solidFill>
                <a:latin typeface="Verdana"/>
                <a:cs typeface="Verdana"/>
              </a:rPr>
              <a:t> </a:t>
            </a:r>
            <a:r>
              <a:rPr sz="1100" spc="-10" dirty="0">
                <a:solidFill>
                  <a:srgbClr val="FFFFFF"/>
                </a:solidFill>
                <a:latin typeface="Verdana"/>
                <a:cs typeface="Verdana"/>
              </a:rPr>
              <a:t>His</a:t>
            </a:r>
            <a:r>
              <a:rPr sz="1100" spc="-60" dirty="0">
                <a:solidFill>
                  <a:srgbClr val="FFFFFF"/>
                </a:solidFill>
                <a:latin typeface="Verdana"/>
                <a:cs typeface="Verdana"/>
              </a:rPr>
              <a:t> </a:t>
            </a:r>
            <a:r>
              <a:rPr sz="1100" dirty="0">
                <a:solidFill>
                  <a:srgbClr val="FFFFFF"/>
                </a:solidFill>
                <a:latin typeface="Verdana"/>
                <a:cs typeface="Verdana"/>
              </a:rPr>
              <a:t>methodical</a:t>
            </a:r>
            <a:r>
              <a:rPr sz="1100" spc="-55" dirty="0">
                <a:solidFill>
                  <a:srgbClr val="FFFFFF"/>
                </a:solidFill>
                <a:latin typeface="Verdana"/>
                <a:cs typeface="Verdana"/>
              </a:rPr>
              <a:t> </a:t>
            </a:r>
            <a:r>
              <a:rPr sz="1100" dirty="0">
                <a:solidFill>
                  <a:srgbClr val="FFFFFF"/>
                </a:solidFill>
                <a:latin typeface="Verdana"/>
                <a:cs typeface="Verdana"/>
              </a:rPr>
              <a:t>and</a:t>
            </a:r>
            <a:r>
              <a:rPr sz="1100" spc="-65" dirty="0">
                <a:solidFill>
                  <a:srgbClr val="FFFFFF"/>
                </a:solidFill>
                <a:latin typeface="Verdana"/>
                <a:cs typeface="Verdana"/>
              </a:rPr>
              <a:t> </a:t>
            </a:r>
            <a:r>
              <a:rPr sz="1100" spc="-20" dirty="0">
                <a:solidFill>
                  <a:srgbClr val="FFFFFF"/>
                </a:solidFill>
                <a:latin typeface="Verdana"/>
                <a:cs typeface="Verdana"/>
              </a:rPr>
              <a:t>slow </a:t>
            </a:r>
            <a:r>
              <a:rPr sz="1100" dirty="0">
                <a:solidFill>
                  <a:srgbClr val="FFFFFF"/>
                </a:solidFill>
                <a:latin typeface="Verdana"/>
                <a:cs typeface="Verdana"/>
              </a:rPr>
              <a:t>approach</a:t>
            </a:r>
            <a:r>
              <a:rPr sz="1100" spc="-55" dirty="0">
                <a:solidFill>
                  <a:srgbClr val="FFFFFF"/>
                </a:solidFill>
                <a:latin typeface="Verdana"/>
                <a:cs typeface="Verdana"/>
              </a:rPr>
              <a:t> </a:t>
            </a:r>
            <a:r>
              <a:rPr sz="1100" dirty="0">
                <a:solidFill>
                  <a:srgbClr val="FFFFFF"/>
                </a:solidFill>
                <a:latin typeface="Verdana"/>
                <a:cs typeface="Verdana"/>
              </a:rPr>
              <a:t>steeped</a:t>
            </a:r>
            <a:r>
              <a:rPr sz="1100" spc="-25" dirty="0">
                <a:solidFill>
                  <a:srgbClr val="FFFFFF"/>
                </a:solidFill>
                <a:latin typeface="Verdana"/>
                <a:cs typeface="Verdana"/>
              </a:rPr>
              <a:t> </a:t>
            </a:r>
            <a:r>
              <a:rPr sz="1100" spc="-10" dirty="0">
                <a:solidFill>
                  <a:srgbClr val="FFFFFF"/>
                </a:solidFill>
                <a:latin typeface="Verdana"/>
                <a:cs typeface="Verdana"/>
              </a:rPr>
              <a:t>in</a:t>
            </a:r>
            <a:r>
              <a:rPr sz="1100" spc="-40" dirty="0">
                <a:solidFill>
                  <a:srgbClr val="FFFFFF"/>
                </a:solidFill>
                <a:latin typeface="Verdana"/>
                <a:cs typeface="Verdana"/>
              </a:rPr>
              <a:t> </a:t>
            </a:r>
            <a:r>
              <a:rPr sz="1100" spc="-20" dirty="0">
                <a:solidFill>
                  <a:srgbClr val="FFFFFF"/>
                </a:solidFill>
                <a:latin typeface="Verdana"/>
                <a:cs typeface="Verdana"/>
              </a:rPr>
              <a:t>ritual</a:t>
            </a:r>
            <a:r>
              <a:rPr sz="1100" spc="-25" dirty="0">
                <a:solidFill>
                  <a:srgbClr val="FFFFFF"/>
                </a:solidFill>
                <a:latin typeface="Verdana"/>
                <a:cs typeface="Verdana"/>
              </a:rPr>
              <a:t> </a:t>
            </a:r>
            <a:r>
              <a:rPr sz="1100" spc="-10" dirty="0">
                <a:solidFill>
                  <a:srgbClr val="FFFFFF"/>
                </a:solidFill>
                <a:latin typeface="Verdana"/>
                <a:cs typeface="Verdana"/>
              </a:rPr>
              <a:t>clashing</a:t>
            </a:r>
            <a:r>
              <a:rPr sz="1100" spc="-65" dirty="0">
                <a:solidFill>
                  <a:srgbClr val="FFFFFF"/>
                </a:solidFill>
                <a:latin typeface="Verdana"/>
                <a:cs typeface="Verdana"/>
              </a:rPr>
              <a:t> </a:t>
            </a:r>
            <a:r>
              <a:rPr sz="1100" spc="-20" dirty="0">
                <a:solidFill>
                  <a:srgbClr val="FFFFFF"/>
                </a:solidFill>
                <a:latin typeface="Verdana"/>
                <a:cs typeface="Verdana"/>
              </a:rPr>
              <a:t>with </a:t>
            </a:r>
            <a:r>
              <a:rPr sz="1100" dirty="0">
                <a:solidFill>
                  <a:srgbClr val="FFFFFF"/>
                </a:solidFill>
                <a:latin typeface="Verdana"/>
                <a:cs typeface="Verdana"/>
              </a:rPr>
              <a:t>what</a:t>
            </a:r>
            <a:r>
              <a:rPr sz="1100" spc="-70" dirty="0">
                <a:solidFill>
                  <a:srgbClr val="FFFFFF"/>
                </a:solidFill>
                <a:latin typeface="Verdana"/>
                <a:cs typeface="Verdana"/>
              </a:rPr>
              <a:t> </a:t>
            </a:r>
            <a:r>
              <a:rPr sz="1100" spc="-10" dirty="0">
                <a:solidFill>
                  <a:srgbClr val="FFFFFF"/>
                </a:solidFill>
                <a:latin typeface="Verdana"/>
                <a:cs typeface="Verdana"/>
              </a:rPr>
              <a:t>he</a:t>
            </a:r>
            <a:r>
              <a:rPr sz="1100" spc="-70" dirty="0">
                <a:solidFill>
                  <a:srgbClr val="FFFFFF"/>
                </a:solidFill>
                <a:latin typeface="Verdana"/>
                <a:cs typeface="Verdana"/>
              </a:rPr>
              <a:t> </a:t>
            </a:r>
            <a:r>
              <a:rPr sz="1100" spc="-10" dirty="0">
                <a:solidFill>
                  <a:srgbClr val="FFFFFF"/>
                </a:solidFill>
                <a:latin typeface="Verdana"/>
                <a:cs typeface="Verdana"/>
              </a:rPr>
              <a:t>believes</a:t>
            </a:r>
            <a:r>
              <a:rPr sz="1100" spc="-60" dirty="0">
                <a:solidFill>
                  <a:srgbClr val="FFFFFF"/>
                </a:solidFill>
                <a:latin typeface="Verdana"/>
                <a:cs typeface="Verdana"/>
              </a:rPr>
              <a:t> </a:t>
            </a:r>
            <a:r>
              <a:rPr sz="1100" spc="-20" dirty="0">
                <a:solidFill>
                  <a:srgbClr val="FFFFFF"/>
                </a:solidFill>
                <a:latin typeface="Verdana"/>
                <a:cs typeface="Verdana"/>
              </a:rPr>
              <a:t>is</a:t>
            </a:r>
            <a:r>
              <a:rPr sz="1100" spc="-80" dirty="0">
                <a:solidFill>
                  <a:srgbClr val="FFFFFF"/>
                </a:solidFill>
                <a:latin typeface="Verdana"/>
                <a:cs typeface="Verdana"/>
              </a:rPr>
              <a:t> </a:t>
            </a:r>
            <a:r>
              <a:rPr sz="1100" spc="-20" dirty="0">
                <a:solidFill>
                  <a:srgbClr val="FFFFFF"/>
                </a:solidFill>
                <a:latin typeface="Verdana"/>
                <a:cs typeface="Verdana"/>
              </a:rPr>
              <a:t>her</a:t>
            </a:r>
            <a:r>
              <a:rPr sz="1100" spc="-70" dirty="0">
                <a:solidFill>
                  <a:srgbClr val="FFFFFF"/>
                </a:solidFill>
                <a:latin typeface="Verdana"/>
                <a:cs typeface="Verdana"/>
              </a:rPr>
              <a:t> </a:t>
            </a:r>
            <a:r>
              <a:rPr sz="1100" spc="-10" dirty="0">
                <a:solidFill>
                  <a:srgbClr val="FFFFFF"/>
                </a:solidFill>
                <a:latin typeface="Verdana"/>
                <a:cs typeface="Verdana"/>
              </a:rPr>
              <a:t>brash confidence.</a:t>
            </a:r>
            <a:endParaRPr sz="1100">
              <a:latin typeface="Verdana"/>
              <a:cs typeface="Verdana"/>
            </a:endParaRPr>
          </a:p>
          <a:p>
            <a:pPr marL="12700" marR="234315">
              <a:lnSpc>
                <a:spcPct val="150000"/>
              </a:lnSpc>
            </a:pPr>
            <a:r>
              <a:rPr sz="1100" dirty="0">
                <a:solidFill>
                  <a:srgbClr val="FFFFFF"/>
                </a:solidFill>
                <a:latin typeface="Verdana"/>
                <a:cs typeface="Verdana"/>
              </a:rPr>
              <a:t>He</a:t>
            </a:r>
            <a:r>
              <a:rPr sz="1100" spc="-55" dirty="0">
                <a:solidFill>
                  <a:srgbClr val="FFFFFF"/>
                </a:solidFill>
                <a:latin typeface="Verdana"/>
                <a:cs typeface="Verdana"/>
              </a:rPr>
              <a:t> </a:t>
            </a:r>
            <a:r>
              <a:rPr sz="1100" dirty="0">
                <a:solidFill>
                  <a:srgbClr val="FFFFFF"/>
                </a:solidFill>
                <a:latin typeface="Verdana"/>
                <a:cs typeface="Verdana"/>
              </a:rPr>
              <a:t>welcomes</a:t>
            </a:r>
            <a:r>
              <a:rPr sz="1100" spc="-45" dirty="0">
                <a:solidFill>
                  <a:srgbClr val="FFFFFF"/>
                </a:solidFill>
                <a:latin typeface="Verdana"/>
                <a:cs typeface="Verdana"/>
              </a:rPr>
              <a:t> </a:t>
            </a:r>
            <a:r>
              <a:rPr sz="1100" dirty="0">
                <a:solidFill>
                  <a:srgbClr val="FFFFFF"/>
                </a:solidFill>
                <a:latin typeface="Verdana"/>
                <a:cs typeface="Verdana"/>
              </a:rPr>
              <a:t>each</a:t>
            </a:r>
            <a:r>
              <a:rPr sz="1100" spc="-50" dirty="0">
                <a:solidFill>
                  <a:srgbClr val="FFFFFF"/>
                </a:solidFill>
                <a:latin typeface="Verdana"/>
                <a:cs typeface="Verdana"/>
              </a:rPr>
              <a:t> </a:t>
            </a:r>
            <a:r>
              <a:rPr sz="1100" spc="-10" dirty="0">
                <a:solidFill>
                  <a:srgbClr val="FFFFFF"/>
                </a:solidFill>
                <a:latin typeface="Verdana"/>
                <a:cs typeface="Verdana"/>
              </a:rPr>
              <a:t>generation</a:t>
            </a:r>
            <a:r>
              <a:rPr sz="1100" spc="-40" dirty="0">
                <a:solidFill>
                  <a:srgbClr val="FFFFFF"/>
                </a:solidFill>
                <a:latin typeface="Verdana"/>
                <a:cs typeface="Verdana"/>
              </a:rPr>
              <a:t> </a:t>
            </a:r>
            <a:r>
              <a:rPr sz="1100" spc="-25" dirty="0">
                <a:solidFill>
                  <a:srgbClr val="FFFFFF"/>
                </a:solidFill>
                <a:latin typeface="Verdana"/>
                <a:cs typeface="Verdana"/>
              </a:rPr>
              <a:t>of </a:t>
            </a:r>
            <a:r>
              <a:rPr sz="1100" spc="-10" dirty="0">
                <a:solidFill>
                  <a:srgbClr val="FFFFFF"/>
                </a:solidFill>
                <a:latin typeface="Verdana"/>
                <a:cs typeface="Verdana"/>
              </a:rPr>
              <a:t>Daughter</a:t>
            </a:r>
            <a:r>
              <a:rPr sz="1100" spc="-50" dirty="0">
                <a:solidFill>
                  <a:srgbClr val="FFFFFF"/>
                </a:solidFill>
                <a:latin typeface="Verdana"/>
                <a:cs typeface="Verdana"/>
              </a:rPr>
              <a:t> </a:t>
            </a:r>
            <a:r>
              <a:rPr sz="1100" dirty="0">
                <a:solidFill>
                  <a:srgbClr val="FFFFFF"/>
                </a:solidFill>
                <a:latin typeface="Verdana"/>
                <a:cs typeface="Verdana"/>
              </a:rPr>
              <a:t>to</a:t>
            </a:r>
            <a:r>
              <a:rPr sz="1100" spc="-30" dirty="0">
                <a:solidFill>
                  <a:srgbClr val="FFFFFF"/>
                </a:solidFill>
                <a:latin typeface="Verdana"/>
                <a:cs typeface="Verdana"/>
              </a:rPr>
              <a:t> </a:t>
            </a:r>
            <a:r>
              <a:rPr sz="1100" dirty="0">
                <a:solidFill>
                  <a:srgbClr val="FFFFFF"/>
                </a:solidFill>
                <a:latin typeface="Verdana"/>
                <a:cs typeface="Verdana"/>
              </a:rPr>
              <a:t>the</a:t>
            </a:r>
            <a:r>
              <a:rPr sz="1100" spc="-40" dirty="0">
                <a:solidFill>
                  <a:srgbClr val="FFFFFF"/>
                </a:solidFill>
                <a:latin typeface="Verdana"/>
                <a:cs typeface="Verdana"/>
              </a:rPr>
              <a:t> </a:t>
            </a:r>
            <a:r>
              <a:rPr sz="1100" spc="-10" dirty="0">
                <a:solidFill>
                  <a:srgbClr val="FFFFFF"/>
                </a:solidFill>
                <a:latin typeface="Verdana"/>
                <a:cs typeface="Verdana"/>
              </a:rPr>
              <a:t>practice,</a:t>
            </a:r>
            <a:r>
              <a:rPr sz="1100" spc="-35" dirty="0">
                <a:solidFill>
                  <a:srgbClr val="FFFFFF"/>
                </a:solidFill>
                <a:latin typeface="Verdana"/>
                <a:cs typeface="Verdana"/>
              </a:rPr>
              <a:t> </a:t>
            </a:r>
            <a:r>
              <a:rPr sz="1100" dirty="0">
                <a:solidFill>
                  <a:srgbClr val="FFFFFF"/>
                </a:solidFill>
                <a:latin typeface="Verdana"/>
                <a:cs typeface="Verdana"/>
              </a:rPr>
              <a:t>but</a:t>
            </a:r>
            <a:r>
              <a:rPr sz="1100" spc="-45" dirty="0">
                <a:solidFill>
                  <a:srgbClr val="FFFFFF"/>
                </a:solidFill>
                <a:latin typeface="Verdana"/>
                <a:cs typeface="Verdana"/>
              </a:rPr>
              <a:t> </a:t>
            </a:r>
            <a:r>
              <a:rPr sz="1100" spc="-25" dirty="0">
                <a:solidFill>
                  <a:srgbClr val="FFFFFF"/>
                </a:solidFill>
                <a:latin typeface="Verdana"/>
                <a:cs typeface="Verdana"/>
              </a:rPr>
              <a:t>has </a:t>
            </a:r>
            <a:r>
              <a:rPr sz="1100" dirty="0">
                <a:solidFill>
                  <a:srgbClr val="FFFFFF"/>
                </a:solidFill>
                <a:latin typeface="Verdana"/>
                <a:cs typeface="Verdana"/>
              </a:rPr>
              <a:t>grown</a:t>
            </a:r>
            <a:r>
              <a:rPr sz="1100" spc="-45" dirty="0">
                <a:solidFill>
                  <a:srgbClr val="FFFFFF"/>
                </a:solidFill>
                <a:latin typeface="Verdana"/>
                <a:cs typeface="Verdana"/>
              </a:rPr>
              <a:t> </a:t>
            </a:r>
            <a:r>
              <a:rPr sz="1100" dirty="0">
                <a:solidFill>
                  <a:srgbClr val="FFFFFF"/>
                </a:solidFill>
                <a:latin typeface="Verdana"/>
                <a:cs typeface="Verdana"/>
              </a:rPr>
              <a:t>weary</a:t>
            </a:r>
            <a:r>
              <a:rPr sz="1100" spc="-35" dirty="0">
                <a:solidFill>
                  <a:srgbClr val="FFFFFF"/>
                </a:solidFill>
                <a:latin typeface="Verdana"/>
                <a:cs typeface="Verdana"/>
              </a:rPr>
              <a:t> </a:t>
            </a:r>
            <a:r>
              <a:rPr sz="1100" dirty="0">
                <a:solidFill>
                  <a:srgbClr val="FFFFFF"/>
                </a:solidFill>
                <a:latin typeface="Verdana"/>
                <a:cs typeface="Verdana"/>
              </a:rPr>
              <a:t>of</a:t>
            </a:r>
            <a:r>
              <a:rPr sz="1100" spc="-35" dirty="0">
                <a:solidFill>
                  <a:srgbClr val="FFFFFF"/>
                </a:solidFill>
                <a:latin typeface="Verdana"/>
                <a:cs typeface="Verdana"/>
              </a:rPr>
              <a:t> </a:t>
            </a:r>
            <a:r>
              <a:rPr sz="1100" dirty="0">
                <a:solidFill>
                  <a:srgbClr val="FFFFFF"/>
                </a:solidFill>
                <a:latin typeface="Verdana"/>
                <a:cs typeface="Verdana"/>
              </a:rPr>
              <a:t>hoping</a:t>
            </a:r>
            <a:r>
              <a:rPr sz="1100" spc="-70" dirty="0">
                <a:solidFill>
                  <a:srgbClr val="FFFFFF"/>
                </a:solidFill>
                <a:latin typeface="Verdana"/>
                <a:cs typeface="Verdana"/>
              </a:rPr>
              <a:t> </a:t>
            </a:r>
            <a:r>
              <a:rPr sz="1100" dirty="0">
                <a:solidFill>
                  <a:srgbClr val="FFFFFF"/>
                </a:solidFill>
                <a:latin typeface="Verdana"/>
                <a:cs typeface="Verdana"/>
              </a:rPr>
              <a:t>that</a:t>
            </a:r>
            <a:r>
              <a:rPr sz="1100" spc="-45" dirty="0">
                <a:solidFill>
                  <a:srgbClr val="FFFFFF"/>
                </a:solidFill>
                <a:latin typeface="Verdana"/>
                <a:cs typeface="Verdana"/>
              </a:rPr>
              <a:t> </a:t>
            </a:r>
            <a:r>
              <a:rPr sz="1100" dirty="0">
                <a:solidFill>
                  <a:srgbClr val="FFFFFF"/>
                </a:solidFill>
                <a:latin typeface="Verdana"/>
                <a:cs typeface="Verdana"/>
              </a:rPr>
              <a:t>one</a:t>
            </a:r>
            <a:r>
              <a:rPr sz="1100" spc="-45" dirty="0">
                <a:solidFill>
                  <a:srgbClr val="FFFFFF"/>
                </a:solidFill>
                <a:latin typeface="Verdana"/>
                <a:cs typeface="Verdana"/>
              </a:rPr>
              <a:t> </a:t>
            </a:r>
            <a:r>
              <a:rPr sz="1100" spc="-25" dirty="0">
                <a:solidFill>
                  <a:srgbClr val="FFFFFF"/>
                </a:solidFill>
                <a:latin typeface="Verdana"/>
                <a:cs typeface="Verdana"/>
              </a:rPr>
              <a:t>day</a:t>
            </a:r>
            <a:endParaRPr sz="1100">
              <a:latin typeface="Verdana"/>
              <a:cs typeface="Verdana"/>
            </a:endParaRPr>
          </a:p>
          <a:p>
            <a:pPr marL="12700" marR="254635">
              <a:lnSpc>
                <a:spcPct val="150000"/>
              </a:lnSpc>
            </a:pPr>
            <a:r>
              <a:rPr sz="1100" dirty="0">
                <a:solidFill>
                  <a:srgbClr val="FFFFFF"/>
                </a:solidFill>
                <a:latin typeface="Verdana"/>
                <a:cs typeface="Verdana"/>
              </a:rPr>
              <a:t>the</a:t>
            </a:r>
            <a:r>
              <a:rPr sz="1100" spc="-50" dirty="0">
                <a:solidFill>
                  <a:srgbClr val="FFFFFF"/>
                </a:solidFill>
                <a:latin typeface="Verdana"/>
                <a:cs typeface="Verdana"/>
              </a:rPr>
              <a:t> </a:t>
            </a:r>
            <a:r>
              <a:rPr sz="1100" dirty="0">
                <a:solidFill>
                  <a:srgbClr val="FFFFFF"/>
                </a:solidFill>
                <a:latin typeface="Verdana"/>
                <a:cs typeface="Verdana"/>
              </a:rPr>
              <a:t>First</a:t>
            </a:r>
            <a:r>
              <a:rPr sz="1100" spc="-35" dirty="0">
                <a:solidFill>
                  <a:srgbClr val="FFFFFF"/>
                </a:solidFill>
                <a:latin typeface="Verdana"/>
                <a:cs typeface="Verdana"/>
              </a:rPr>
              <a:t> </a:t>
            </a:r>
            <a:r>
              <a:rPr sz="1100" dirty="0">
                <a:solidFill>
                  <a:srgbClr val="FFFFFF"/>
                </a:solidFill>
                <a:latin typeface="Verdana"/>
                <a:cs typeface="Verdana"/>
              </a:rPr>
              <a:t>Mother</a:t>
            </a:r>
            <a:r>
              <a:rPr sz="1100" spc="-45" dirty="0">
                <a:solidFill>
                  <a:srgbClr val="FFFFFF"/>
                </a:solidFill>
                <a:latin typeface="Verdana"/>
                <a:cs typeface="Verdana"/>
              </a:rPr>
              <a:t> </a:t>
            </a:r>
            <a:r>
              <a:rPr sz="1100" dirty="0">
                <a:solidFill>
                  <a:srgbClr val="FFFFFF"/>
                </a:solidFill>
                <a:latin typeface="Verdana"/>
                <a:cs typeface="Verdana"/>
              </a:rPr>
              <a:t>will</a:t>
            </a:r>
            <a:r>
              <a:rPr sz="1100" spc="-50" dirty="0">
                <a:solidFill>
                  <a:srgbClr val="FFFFFF"/>
                </a:solidFill>
                <a:latin typeface="Verdana"/>
                <a:cs typeface="Verdana"/>
              </a:rPr>
              <a:t> </a:t>
            </a:r>
            <a:r>
              <a:rPr sz="1100" spc="-20" dirty="0">
                <a:solidFill>
                  <a:srgbClr val="FFFFFF"/>
                </a:solidFill>
                <a:latin typeface="Verdana"/>
                <a:cs typeface="Verdana"/>
              </a:rPr>
              <a:t>finally</a:t>
            </a:r>
            <a:r>
              <a:rPr sz="1100" spc="-65" dirty="0">
                <a:solidFill>
                  <a:srgbClr val="FFFFFF"/>
                </a:solidFill>
                <a:latin typeface="Verdana"/>
                <a:cs typeface="Verdana"/>
              </a:rPr>
              <a:t> </a:t>
            </a:r>
            <a:r>
              <a:rPr sz="1100" dirty="0">
                <a:solidFill>
                  <a:srgbClr val="FFFFFF"/>
                </a:solidFill>
                <a:latin typeface="Verdana"/>
                <a:cs typeface="Verdana"/>
              </a:rPr>
              <a:t>be</a:t>
            </a:r>
            <a:r>
              <a:rPr sz="1100" spc="-45" dirty="0">
                <a:solidFill>
                  <a:srgbClr val="FFFFFF"/>
                </a:solidFill>
                <a:latin typeface="Verdana"/>
                <a:cs typeface="Verdana"/>
              </a:rPr>
              <a:t> </a:t>
            </a:r>
            <a:r>
              <a:rPr sz="1100" dirty="0">
                <a:solidFill>
                  <a:srgbClr val="FFFFFF"/>
                </a:solidFill>
                <a:latin typeface="Verdana"/>
                <a:cs typeface="Verdana"/>
              </a:rPr>
              <a:t>put</a:t>
            </a:r>
            <a:r>
              <a:rPr sz="1100" spc="-55" dirty="0">
                <a:solidFill>
                  <a:srgbClr val="FFFFFF"/>
                </a:solidFill>
                <a:latin typeface="Verdana"/>
                <a:cs typeface="Verdana"/>
              </a:rPr>
              <a:t> </a:t>
            </a:r>
            <a:r>
              <a:rPr sz="1100" spc="-25" dirty="0">
                <a:solidFill>
                  <a:srgbClr val="FFFFFF"/>
                </a:solidFill>
                <a:latin typeface="Verdana"/>
                <a:cs typeface="Verdana"/>
              </a:rPr>
              <a:t>to </a:t>
            </a:r>
            <a:r>
              <a:rPr sz="1100" spc="-10" dirty="0">
                <a:solidFill>
                  <a:srgbClr val="FFFFFF"/>
                </a:solidFill>
                <a:latin typeface="Verdana"/>
                <a:cs typeface="Verdana"/>
              </a:rPr>
              <a:t>rest..</a:t>
            </a:r>
            <a:endParaRPr sz="1100">
              <a:latin typeface="Verdana"/>
              <a:cs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142824" y="98882"/>
              <a:ext cx="271703" cy="387146"/>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20" dirty="0">
                <a:solidFill>
                  <a:srgbClr val="F4AD74"/>
                </a:solidFill>
              </a:rPr>
              <a:t>The</a:t>
            </a:r>
            <a:r>
              <a:rPr spc="-165" dirty="0">
                <a:solidFill>
                  <a:srgbClr val="F4AD74"/>
                </a:solidFill>
              </a:rPr>
              <a:t> </a:t>
            </a:r>
            <a:r>
              <a:rPr spc="-60" dirty="0"/>
              <a:t>Aspects</a:t>
            </a:r>
          </a:p>
        </p:txBody>
      </p:sp>
      <p:pic>
        <p:nvPicPr>
          <p:cNvPr id="6" name="object 6"/>
          <p:cNvPicPr/>
          <p:nvPr/>
        </p:nvPicPr>
        <p:blipFill>
          <a:blip r:embed="rId4" cstate="print"/>
          <a:stretch>
            <a:fillRect/>
          </a:stretch>
        </p:blipFill>
        <p:spPr>
          <a:xfrm>
            <a:off x="201168" y="4477510"/>
            <a:ext cx="5733288" cy="2305810"/>
          </a:xfrm>
          <a:prstGeom prst="rect">
            <a:avLst/>
          </a:prstGeom>
        </p:spPr>
      </p:pic>
      <p:sp>
        <p:nvSpPr>
          <p:cNvPr id="7" name="object 7"/>
          <p:cNvSpPr txBox="1"/>
          <p:nvPr/>
        </p:nvSpPr>
        <p:spPr>
          <a:xfrm>
            <a:off x="455472" y="4488256"/>
            <a:ext cx="5223510" cy="2186305"/>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FFFFFF"/>
                </a:solidFill>
                <a:latin typeface="Trebuchet MS"/>
                <a:cs typeface="Trebuchet MS"/>
              </a:rPr>
              <a:t>Rage</a:t>
            </a:r>
            <a:endParaRPr sz="2400">
              <a:latin typeface="Trebuchet MS"/>
              <a:cs typeface="Trebuchet MS"/>
            </a:endParaRPr>
          </a:p>
          <a:p>
            <a:pPr marL="12700" marR="5080">
              <a:lnSpc>
                <a:spcPct val="150000"/>
              </a:lnSpc>
              <a:spcBef>
                <a:spcPts val="265"/>
              </a:spcBef>
            </a:pPr>
            <a:r>
              <a:rPr sz="1100" spc="-10" dirty="0">
                <a:solidFill>
                  <a:srgbClr val="FFFFFF"/>
                </a:solidFill>
                <a:latin typeface="Verdana"/>
                <a:cs typeface="Verdana"/>
              </a:rPr>
              <a:t>This</a:t>
            </a:r>
            <a:r>
              <a:rPr sz="1100" spc="-80" dirty="0">
                <a:solidFill>
                  <a:srgbClr val="FFFFFF"/>
                </a:solidFill>
                <a:latin typeface="Verdana"/>
                <a:cs typeface="Verdana"/>
              </a:rPr>
              <a:t> </a:t>
            </a:r>
            <a:r>
              <a:rPr sz="1100" dirty="0">
                <a:solidFill>
                  <a:srgbClr val="FFFFFF"/>
                </a:solidFill>
                <a:latin typeface="Verdana"/>
                <a:cs typeface="Verdana"/>
              </a:rPr>
              <a:t>aspect</a:t>
            </a:r>
            <a:r>
              <a:rPr sz="1100" spc="-55" dirty="0">
                <a:solidFill>
                  <a:srgbClr val="FFFFFF"/>
                </a:solidFill>
                <a:latin typeface="Verdana"/>
                <a:cs typeface="Verdana"/>
              </a:rPr>
              <a:t> </a:t>
            </a:r>
            <a:r>
              <a:rPr sz="1100" spc="-10" dirty="0">
                <a:solidFill>
                  <a:srgbClr val="FFFFFF"/>
                </a:solidFill>
                <a:latin typeface="Verdana"/>
                <a:cs typeface="Verdana"/>
              </a:rPr>
              <a:t>is</a:t>
            </a:r>
            <a:r>
              <a:rPr sz="1100" spc="-55" dirty="0">
                <a:solidFill>
                  <a:srgbClr val="FFFFFF"/>
                </a:solidFill>
                <a:latin typeface="Verdana"/>
                <a:cs typeface="Verdana"/>
              </a:rPr>
              <a:t> </a:t>
            </a:r>
            <a:r>
              <a:rPr sz="1100" dirty="0">
                <a:solidFill>
                  <a:srgbClr val="FFFFFF"/>
                </a:solidFill>
                <a:latin typeface="Verdana"/>
                <a:cs typeface="Verdana"/>
              </a:rPr>
              <a:t>fueled</a:t>
            </a:r>
            <a:r>
              <a:rPr sz="1100" spc="-80" dirty="0">
                <a:solidFill>
                  <a:srgbClr val="FFFFFF"/>
                </a:solidFill>
                <a:latin typeface="Verdana"/>
                <a:cs typeface="Verdana"/>
              </a:rPr>
              <a:t> </a:t>
            </a:r>
            <a:r>
              <a:rPr sz="1100" dirty="0">
                <a:solidFill>
                  <a:srgbClr val="FFFFFF"/>
                </a:solidFill>
                <a:latin typeface="Verdana"/>
                <a:cs typeface="Verdana"/>
              </a:rPr>
              <a:t>by</a:t>
            </a:r>
            <a:r>
              <a:rPr sz="1100" spc="-55" dirty="0">
                <a:solidFill>
                  <a:srgbClr val="FFFFFF"/>
                </a:solidFill>
                <a:latin typeface="Verdana"/>
                <a:cs typeface="Verdana"/>
              </a:rPr>
              <a:t> </a:t>
            </a:r>
            <a:r>
              <a:rPr sz="1100" dirty="0">
                <a:solidFill>
                  <a:srgbClr val="FFFFFF"/>
                </a:solidFill>
                <a:latin typeface="Verdana"/>
                <a:cs typeface="Verdana"/>
              </a:rPr>
              <a:t>a</a:t>
            </a:r>
            <a:r>
              <a:rPr sz="1100" spc="-60" dirty="0">
                <a:solidFill>
                  <a:srgbClr val="FFFFFF"/>
                </a:solidFill>
                <a:latin typeface="Verdana"/>
                <a:cs typeface="Verdana"/>
              </a:rPr>
              <a:t> </a:t>
            </a:r>
            <a:r>
              <a:rPr sz="1100" spc="-10" dirty="0">
                <a:solidFill>
                  <a:srgbClr val="FFFFFF"/>
                </a:solidFill>
                <a:latin typeface="Verdana"/>
                <a:cs typeface="Verdana"/>
              </a:rPr>
              <a:t>desire</a:t>
            </a:r>
            <a:r>
              <a:rPr sz="1100" spc="-65" dirty="0">
                <a:solidFill>
                  <a:srgbClr val="FFFFFF"/>
                </a:solidFill>
                <a:latin typeface="Verdana"/>
                <a:cs typeface="Verdana"/>
              </a:rPr>
              <a:t> </a:t>
            </a:r>
            <a:r>
              <a:rPr sz="1100" dirty="0">
                <a:solidFill>
                  <a:srgbClr val="FFFFFF"/>
                </a:solidFill>
                <a:latin typeface="Verdana"/>
                <a:cs typeface="Verdana"/>
              </a:rPr>
              <a:t>to</a:t>
            </a:r>
            <a:r>
              <a:rPr sz="1100" spc="-45" dirty="0">
                <a:solidFill>
                  <a:srgbClr val="FFFFFF"/>
                </a:solidFill>
                <a:latin typeface="Verdana"/>
                <a:cs typeface="Verdana"/>
              </a:rPr>
              <a:t> </a:t>
            </a:r>
            <a:r>
              <a:rPr sz="1100" dirty="0">
                <a:solidFill>
                  <a:srgbClr val="FFFFFF"/>
                </a:solidFill>
                <a:latin typeface="Verdana"/>
                <a:cs typeface="Verdana"/>
              </a:rPr>
              <a:t>destroy</a:t>
            </a:r>
            <a:r>
              <a:rPr sz="1100" spc="285" dirty="0">
                <a:solidFill>
                  <a:srgbClr val="FFFFFF"/>
                </a:solidFill>
                <a:latin typeface="Verdana"/>
                <a:cs typeface="Verdana"/>
              </a:rPr>
              <a:t> </a:t>
            </a:r>
            <a:r>
              <a:rPr sz="1100" dirty="0">
                <a:solidFill>
                  <a:srgbClr val="FFFFFF"/>
                </a:solidFill>
                <a:latin typeface="Verdana"/>
                <a:cs typeface="Verdana"/>
              </a:rPr>
              <a:t>and</a:t>
            </a:r>
            <a:r>
              <a:rPr sz="1100" spc="-65" dirty="0">
                <a:solidFill>
                  <a:srgbClr val="FFFFFF"/>
                </a:solidFill>
                <a:latin typeface="Verdana"/>
                <a:cs typeface="Verdana"/>
              </a:rPr>
              <a:t> </a:t>
            </a:r>
            <a:r>
              <a:rPr sz="1100" spc="-10" dirty="0">
                <a:solidFill>
                  <a:srgbClr val="FFFFFF"/>
                </a:solidFill>
                <a:latin typeface="Verdana"/>
                <a:cs typeface="Verdana"/>
              </a:rPr>
              <a:t>remove</a:t>
            </a:r>
            <a:r>
              <a:rPr sz="1100" spc="-40" dirty="0">
                <a:solidFill>
                  <a:srgbClr val="FFFFFF"/>
                </a:solidFill>
                <a:latin typeface="Verdana"/>
                <a:cs typeface="Verdana"/>
              </a:rPr>
              <a:t> </a:t>
            </a:r>
            <a:r>
              <a:rPr sz="1100" dirty="0">
                <a:solidFill>
                  <a:srgbClr val="FFFFFF"/>
                </a:solidFill>
                <a:latin typeface="Verdana"/>
                <a:cs typeface="Verdana"/>
              </a:rPr>
              <a:t>that</a:t>
            </a:r>
            <a:r>
              <a:rPr sz="1100" spc="-60" dirty="0">
                <a:solidFill>
                  <a:srgbClr val="FFFFFF"/>
                </a:solidFill>
                <a:latin typeface="Verdana"/>
                <a:cs typeface="Verdana"/>
              </a:rPr>
              <a:t> </a:t>
            </a:r>
            <a:r>
              <a:rPr sz="1100" dirty="0">
                <a:solidFill>
                  <a:srgbClr val="FFFFFF"/>
                </a:solidFill>
                <a:latin typeface="Verdana"/>
                <a:cs typeface="Verdana"/>
              </a:rPr>
              <a:t>which</a:t>
            </a:r>
            <a:r>
              <a:rPr sz="1100" spc="-75" dirty="0">
                <a:solidFill>
                  <a:srgbClr val="FFFFFF"/>
                </a:solidFill>
                <a:latin typeface="Verdana"/>
                <a:cs typeface="Verdana"/>
              </a:rPr>
              <a:t> </a:t>
            </a:r>
            <a:r>
              <a:rPr sz="1100" dirty="0">
                <a:solidFill>
                  <a:srgbClr val="FFFFFF"/>
                </a:solidFill>
                <a:latin typeface="Verdana"/>
                <a:cs typeface="Verdana"/>
              </a:rPr>
              <a:t>its</a:t>
            </a:r>
            <a:r>
              <a:rPr sz="1100" spc="-35" dirty="0">
                <a:solidFill>
                  <a:srgbClr val="FFFFFF"/>
                </a:solidFill>
                <a:latin typeface="Verdana"/>
                <a:cs typeface="Verdana"/>
              </a:rPr>
              <a:t> </a:t>
            </a:r>
            <a:r>
              <a:rPr sz="1100" spc="-20" dirty="0">
                <a:solidFill>
                  <a:srgbClr val="FFFFFF"/>
                </a:solidFill>
                <a:latin typeface="Verdana"/>
                <a:cs typeface="Verdana"/>
              </a:rPr>
              <a:t>host fears</a:t>
            </a:r>
            <a:r>
              <a:rPr sz="1100" spc="-30" dirty="0">
                <a:solidFill>
                  <a:srgbClr val="FFFFFF"/>
                </a:solidFill>
                <a:latin typeface="Verdana"/>
                <a:cs typeface="Verdana"/>
              </a:rPr>
              <a:t> </a:t>
            </a:r>
            <a:r>
              <a:rPr sz="1100" dirty="0">
                <a:solidFill>
                  <a:srgbClr val="FFFFFF"/>
                </a:solidFill>
                <a:latin typeface="Verdana"/>
                <a:cs typeface="Verdana"/>
              </a:rPr>
              <a:t>or</a:t>
            </a:r>
            <a:r>
              <a:rPr sz="1100" spc="-20" dirty="0">
                <a:solidFill>
                  <a:srgbClr val="FFFFFF"/>
                </a:solidFill>
                <a:latin typeface="Verdana"/>
                <a:cs typeface="Verdana"/>
              </a:rPr>
              <a:t> </a:t>
            </a:r>
            <a:r>
              <a:rPr sz="1100" spc="-45" dirty="0">
                <a:solidFill>
                  <a:srgbClr val="FFFFFF"/>
                </a:solidFill>
                <a:latin typeface="Verdana"/>
                <a:cs typeface="Verdana"/>
              </a:rPr>
              <a:t>hates.</a:t>
            </a:r>
            <a:r>
              <a:rPr sz="1100" spc="-20" dirty="0">
                <a:solidFill>
                  <a:srgbClr val="FFFFFF"/>
                </a:solidFill>
                <a:latin typeface="Verdana"/>
                <a:cs typeface="Verdana"/>
              </a:rPr>
              <a:t> </a:t>
            </a:r>
            <a:r>
              <a:rPr sz="1100" spc="-90" dirty="0">
                <a:solidFill>
                  <a:srgbClr val="FFFFFF"/>
                </a:solidFill>
                <a:latin typeface="Verdana"/>
                <a:cs typeface="Verdana"/>
              </a:rPr>
              <a:t>Is</a:t>
            </a:r>
            <a:r>
              <a:rPr sz="1100" spc="-25" dirty="0">
                <a:solidFill>
                  <a:srgbClr val="FFFFFF"/>
                </a:solidFill>
                <a:latin typeface="Verdana"/>
                <a:cs typeface="Verdana"/>
              </a:rPr>
              <a:t> </a:t>
            </a:r>
            <a:r>
              <a:rPr sz="1100" dirty="0">
                <a:solidFill>
                  <a:srgbClr val="FFFFFF"/>
                </a:solidFill>
                <a:latin typeface="Verdana"/>
                <a:cs typeface="Verdana"/>
              </a:rPr>
              <a:t>opposed</a:t>
            </a:r>
            <a:r>
              <a:rPr sz="1100" spc="-45" dirty="0">
                <a:solidFill>
                  <a:srgbClr val="FFFFFF"/>
                </a:solidFill>
                <a:latin typeface="Verdana"/>
                <a:cs typeface="Verdana"/>
              </a:rPr>
              <a:t> </a:t>
            </a:r>
            <a:r>
              <a:rPr sz="1100" dirty="0">
                <a:solidFill>
                  <a:srgbClr val="FFFFFF"/>
                </a:solidFill>
                <a:latin typeface="Verdana"/>
                <a:cs typeface="Verdana"/>
              </a:rPr>
              <a:t>by</a:t>
            </a:r>
            <a:r>
              <a:rPr sz="1100" spc="-35" dirty="0">
                <a:solidFill>
                  <a:srgbClr val="FFFFFF"/>
                </a:solidFill>
                <a:latin typeface="Verdana"/>
                <a:cs typeface="Verdana"/>
              </a:rPr>
              <a:t> </a:t>
            </a:r>
            <a:r>
              <a:rPr sz="1100" dirty="0">
                <a:solidFill>
                  <a:srgbClr val="FFFFFF"/>
                </a:solidFill>
                <a:latin typeface="Verdana"/>
                <a:cs typeface="Verdana"/>
              </a:rPr>
              <a:t>the</a:t>
            </a:r>
            <a:r>
              <a:rPr sz="1100" spc="-35" dirty="0">
                <a:solidFill>
                  <a:srgbClr val="FFFFFF"/>
                </a:solidFill>
                <a:latin typeface="Verdana"/>
                <a:cs typeface="Verdana"/>
              </a:rPr>
              <a:t> </a:t>
            </a:r>
            <a:r>
              <a:rPr sz="1100" dirty="0">
                <a:solidFill>
                  <a:srgbClr val="FFFFFF"/>
                </a:solidFill>
                <a:latin typeface="Verdana"/>
                <a:cs typeface="Verdana"/>
              </a:rPr>
              <a:t>aspect</a:t>
            </a:r>
            <a:r>
              <a:rPr sz="1100" spc="-45" dirty="0">
                <a:solidFill>
                  <a:srgbClr val="FFFFFF"/>
                </a:solidFill>
                <a:latin typeface="Verdana"/>
                <a:cs typeface="Verdana"/>
              </a:rPr>
              <a:t> </a:t>
            </a:r>
            <a:r>
              <a:rPr sz="1100" dirty="0">
                <a:solidFill>
                  <a:srgbClr val="FFFFFF"/>
                </a:solidFill>
                <a:latin typeface="Verdana"/>
                <a:cs typeface="Verdana"/>
              </a:rPr>
              <a:t>of</a:t>
            </a:r>
            <a:r>
              <a:rPr sz="1100" spc="-20" dirty="0">
                <a:solidFill>
                  <a:srgbClr val="FFFFFF"/>
                </a:solidFill>
                <a:latin typeface="Verdana"/>
                <a:cs typeface="Verdana"/>
              </a:rPr>
              <a:t> </a:t>
            </a:r>
            <a:r>
              <a:rPr sz="1100" dirty="0">
                <a:solidFill>
                  <a:srgbClr val="FFFFFF"/>
                </a:solidFill>
                <a:latin typeface="Verdana"/>
                <a:cs typeface="Verdana"/>
              </a:rPr>
              <a:t>Apathy</a:t>
            </a:r>
            <a:r>
              <a:rPr sz="1100" spc="-45" dirty="0">
                <a:solidFill>
                  <a:srgbClr val="FFFFFF"/>
                </a:solidFill>
                <a:latin typeface="Verdana"/>
                <a:cs typeface="Verdana"/>
              </a:rPr>
              <a:t> </a:t>
            </a:r>
            <a:r>
              <a:rPr sz="1100" dirty="0">
                <a:solidFill>
                  <a:srgbClr val="FFFFFF"/>
                </a:solidFill>
                <a:latin typeface="Verdana"/>
                <a:cs typeface="Verdana"/>
              </a:rPr>
              <a:t>but</a:t>
            </a:r>
            <a:r>
              <a:rPr sz="1100" spc="-40" dirty="0">
                <a:solidFill>
                  <a:srgbClr val="FFFFFF"/>
                </a:solidFill>
                <a:latin typeface="Verdana"/>
                <a:cs typeface="Verdana"/>
              </a:rPr>
              <a:t> </a:t>
            </a:r>
            <a:r>
              <a:rPr sz="1100" dirty="0">
                <a:solidFill>
                  <a:srgbClr val="FFFFFF"/>
                </a:solidFill>
                <a:latin typeface="Verdana"/>
                <a:cs typeface="Verdana"/>
              </a:rPr>
              <a:t>will</a:t>
            </a:r>
            <a:r>
              <a:rPr sz="1100" spc="-35" dirty="0">
                <a:solidFill>
                  <a:srgbClr val="FFFFFF"/>
                </a:solidFill>
                <a:latin typeface="Verdana"/>
                <a:cs typeface="Verdana"/>
              </a:rPr>
              <a:t> </a:t>
            </a:r>
            <a:r>
              <a:rPr sz="1100" dirty="0">
                <a:solidFill>
                  <a:srgbClr val="FFFFFF"/>
                </a:solidFill>
                <a:latin typeface="Verdana"/>
                <a:cs typeface="Verdana"/>
              </a:rPr>
              <a:t>tolerate </a:t>
            </a:r>
            <a:r>
              <a:rPr sz="1100" spc="-25" dirty="0">
                <a:solidFill>
                  <a:srgbClr val="FFFFFF"/>
                </a:solidFill>
                <a:latin typeface="Verdana"/>
                <a:cs typeface="Verdana"/>
              </a:rPr>
              <a:t>the </a:t>
            </a:r>
            <a:r>
              <a:rPr sz="1100" dirty="0">
                <a:solidFill>
                  <a:srgbClr val="FFFFFF"/>
                </a:solidFill>
                <a:latin typeface="Verdana"/>
                <a:cs typeface="Verdana"/>
              </a:rPr>
              <a:t>aspect</a:t>
            </a:r>
            <a:r>
              <a:rPr sz="1100" spc="-55" dirty="0">
                <a:solidFill>
                  <a:srgbClr val="FFFFFF"/>
                </a:solidFill>
                <a:latin typeface="Verdana"/>
                <a:cs typeface="Verdana"/>
              </a:rPr>
              <a:t> </a:t>
            </a:r>
            <a:r>
              <a:rPr sz="1100" dirty="0">
                <a:solidFill>
                  <a:srgbClr val="FFFFFF"/>
                </a:solidFill>
                <a:latin typeface="Verdana"/>
                <a:cs typeface="Verdana"/>
              </a:rPr>
              <a:t>of</a:t>
            </a:r>
            <a:r>
              <a:rPr sz="1100" spc="-30" dirty="0">
                <a:solidFill>
                  <a:srgbClr val="FFFFFF"/>
                </a:solidFill>
                <a:latin typeface="Verdana"/>
                <a:cs typeface="Verdana"/>
              </a:rPr>
              <a:t> </a:t>
            </a:r>
            <a:r>
              <a:rPr sz="1100" dirty="0">
                <a:solidFill>
                  <a:srgbClr val="FFFFFF"/>
                </a:solidFill>
                <a:latin typeface="Verdana"/>
                <a:cs typeface="Verdana"/>
              </a:rPr>
              <a:t>Fear</a:t>
            </a:r>
            <a:r>
              <a:rPr sz="1100" spc="-30" dirty="0">
                <a:solidFill>
                  <a:srgbClr val="FFFFFF"/>
                </a:solidFill>
                <a:latin typeface="Verdana"/>
                <a:cs typeface="Verdana"/>
              </a:rPr>
              <a:t> </a:t>
            </a:r>
            <a:r>
              <a:rPr sz="1100" dirty="0">
                <a:solidFill>
                  <a:srgbClr val="FFFFFF"/>
                </a:solidFill>
                <a:latin typeface="Verdana"/>
                <a:cs typeface="Verdana"/>
              </a:rPr>
              <a:t>and</a:t>
            </a:r>
            <a:r>
              <a:rPr sz="1100" spc="-50" dirty="0">
                <a:solidFill>
                  <a:srgbClr val="FFFFFF"/>
                </a:solidFill>
                <a:latin typeface="Verdana"/>
                <a:cs typeface="Verdana"/>
              </a:rPr>
              <a:t> </a:t>
            </a:r>
            <a:r>
              <a:rPr sz="1100" spc="-10" dirty="0">
                <a:solidFill>
                  <a:srgbClr val="FFFFFF"/>
                </a:solidFill>
                <a:latin typeface="Verdana"/>
                <a:cs typeface="Verdana"/>
              </a:rPr>
              <a:t>Revulsion.</a:t>
            </a:r>
            <a:endParaRPr sz="1100">
              <a:latin typeface="Verdana"/>
              <a:cs typeface="Verdana"/>
            </a:endParaRPr>
          </a:p>
          <a:p>
            <a:pPr marL="12700" marR="239395">
              <a:lnSpc>
                <a:spcPct val="150000"/>
              </a:lnSpc>
            </a:pPr>
            <a:r>
              <a:rPr sz="1100" spc="-30" dirty="0">
                <a:solidFill>
                  <a:srgbClr val="FFFFFF"/>
                </a:solidFill>
                <a:latin typeface="Verdana"/>
                <a:cs typeface="Verdana"/>
              </a:rPr>
              <a:t>She</a:t>
            </a:r>
            <a:r>
              <a:rPr sz="1100" spc="-55" dirty="0">
                <a:solidFill>
                  <a:srgbClr val="FFFFFF"/>
                </a:solidFill>
                <a:latin typeface="Verdana"/>
                <a:cs typeface="Verdana"/>
              </a:rPr>
              <a:t> </a:t>
            </a:r>
            <a:r>
              <a:rPr sz="1100" dirty="0">
                <a:solidFill>
                  <a:srgbClr val="FFFFFF"/>
                </a:solidFill>
                <a:latin typeface="Verdana"/>
                <a:cs typeface="Verdana"/>
              </a:rPr>
              <a:t>will</a:t>
            </a:r>
            <a:r>
              <a:rPr sz="1100" spc="-45" dirty="0">
                <a:solidFill>
                  <a:srgbClr val="FFFFFF"/>
                </a:solidFill>
                <a:latin typeface="Verdana"/>
                <a:cs typeface="Verdana"/>
              </a:rPr>
              <a:t> </a:t>
            </a:r>
            <a:r>
              <a:rPr sz="1100" dirty="0">
                <a:solidFill>
                  <a:srgbClr val="FFFFFF"/>
                </a:solidFill>
                <a:latin typeface="Verdana"/>
                <a:cs typeface="Verdana"/>
              </a:rPr>
              <a:t>force</a:t>
            </a:r>
            <a:r>
              <a:rPr sz="1100" spc="-50" dirty="0">
                <a:solidFill>
                  <a:srgbClr val="FFFFFF"/>
                </a:solidFill>
                <a:latin typeface="Verdana"/>
                <a:cs typeface="Verdana"/>
              </a:rPr>
              <a:t> </a:t>
            </a:r>
            <a:r>
              <a:rPr sz="1100" spc="-10" dirty="0">
                <a:solidFill>
                  <a:srgbClr val="FFFFFF"/>
                </a:solidFill>
                <a:latin typeface="Verdana"/>
                <a:cs typeface="Verdana"/>
              </a:rPr>
              <a:t>herself</a:t>
            </a:r>
            <a:r>
              <a:rPr sz="1100" spc="-40" dirty="0">
                <a:solidFill>
                  <a:srgbClr val="FFFFFF"/>
                </a:solidFill>
                <a:latin typeface="Verdana"/>
                <a:cs typeface="Verdana"/>
              </a:rPr>
              <a:t> </a:t>
            </a:r>
            <a:r>
              <a:rPr sz="1100" dirty="0">
                <a:solidFill>
                  <a:srgbClr val="FFFFFF"/>
                </a:solidFill>
                <a:latin typeface="Verdana"/>
                <a:cs typeface="Verdana"/>
              </a:rPr>
              <a:t>to</a:t>
            </a:r>
            <a:r>
              <a:rPr sz="1100" spc="-30" dirty="0">
                <a:solidFill>
                  <a:srgbClr val="FFFFFF"/>
                </a:solidFill>
                <a:latin typeface="Verdana"/>
                <a:cs typeface="Verdana"/>
              </a:rPr>
              <a:t> </a:t>
            </a:r>
            <a:r>
              <a:rPr sz="1100" dirty="0">
                <a:solidFill>
                  <a:srgbClr val="FFFFFF"/>
                </a:solidFill>
                <a:latin typeface="Verdana"/>
                <a:cs typeface="Verdana"/>
              </a:rPr>
              <a:t>go</a:t>
            </a:r>
            <a:r>
              <a:rPr sz="1100" spc="-45" dirty="0">
                <a:solidFill>
                  <a:srgbClr val="FFFFFF"/>
                </a:solidFill>
                <a:latin typeface="Verdana"/>
                <a:cs typeface="Verdana"/>
              </a:rPr>
              <a:t> </a:t>
            </a:r>
            <a:r>
              <a:rPr sz="1100" spc="-10" dirty="0">
                <a:solidFill>
                  <a:srgbClr val="FFFFFF"/>
                </a:solidFill>
                <a:latin typeface="Verdana"/>
                <a:cs typeface="Verdana"/>
              </a:rPr>
              <a:t>first</a:t>
            </a:r>
            <a:r>
              <a:rPr sz="1100" spc="-40" dirty="0">
                <a:solidFill>
                  <a:srgbClr val="FFFFFF"/>
                </a:solidFill>
                <a:latin typeface="Verdana"/>
                <a:cs typeface="Verdana"/>
              </a:rPr>
              <a:t> </a:t>
            </a:r>
            <a:r>
              <a:rPr sz="1100" spc="-10" dirty="0">
                <a:solidFill>
                  <a:srgbClr val="FFFFFF"/>
                </a:solidFill>
                <a:latin typeface="Verdana"/>
                <a:cs typeface="Verdana"/>
              </a:rPr>
              <a:t>whenever</a:t>
            </a:r>
            <a:r>
              <a:rPr sz="1100" spc="-45" dirty="0">
                <a:solidFill>
                  <a:srgbClr val="FFFFFF"/>
                </a:solidFill>
                <a:latin typeface="Verdana"/>
                <a:cs typeface="Verdana"/>
              </a:rPr>
              <a:t> </a:t>
            </a:r>
            <a:r>
              <a:rPr sz="1100" spc="-20" dirty="0">
                <a:solidFill>
                  <a:srgbClr val="FFFFFF"/>
                </a:solidFill>
                <a:latin typeface="Verdana"/>
                <a:cs typeface="Verdana"/>
              </a:rPr>
              <a:t>she</a:t>
            </a:r>
            <a:r>
              <a:rPr sz="1100" spc="-55" dirty="0">
                <a:solidFill>
                  <a:srgbClr val="FFFFFF"/>
                </a:solidFill>
                <a:latin typeface="Verdana"/>
                <a:cs typeface="Verdana"/>
              </a:rPr>
              <a:t> </a:t>
            </a:r>
            <a:r>
              <a:rPr sz="1100" spc="-10" dirty="0">
                <a:solidFill>
                  <a:srgbClr val="FFFFFF"/>
                </a:solidFill>
                <a:latin typeface="Verdana"/>
                <a:cs typeface="Verdana"/>
              </a:rPr>
              <a:t>is</a:t>
            </a:r>
            <a:r>
              <a:rPr sz="1100" spc="-35" dirty="0">
                <a:solidFill>
                  <a:srgbClr val="FFFFFF"/>
                </a:solidFill>
                <a:latin typeface="Verdana"/>
                <a:cs typeface="Verdana"/>
              </a:rPr>
              <a:t> </a:t>
            </a:r>
            <a:r>
              <a:rPr sz="1100" spc="-20" dirty="0">
                <a:solidFill>
                  <a:srgbClr val="FFFFFF"/>
                </a:solidFill>
                <a:latin typeface="Verdana"/>
                <a:cs typeface="Verdana"/>
              </a:rPr>
              <a:t>encountered.</a:t>
            </a:r>
            <a:r>
              <a:rPr sz="1100" spc="-60" dirty="0">
                <a:solidFill>
                  <a:srgbClr val="FFFFFF"/>
                </a:solidFill>
                <a:latin typeface="Verdana"/>
                <a:cs typeface="Verdana"/>
              </a:rPr>
              <a:t> </a:t>
            </a:r>
            <a:r>
              <a:rPr sz="1100" spc="-70" dirty="0">
                <a:solidFill>
                  <a:srgbClr val="FFFFFF"/>
                </a:solidFill>
                <a:latin typeface="Verdana"/>
                <a:cs typeface="Verdana"/>
              </a:rPr>
              <a:t>If</a:t>
            </a:r>
            <a:r>
              <a:rPr sz="1100" spc="-30" dirty="0">
                <a:solidFill>
                  <a:srgbClr val="FFFFFF"/>
                </a:solidFill>
                <a:latin typeface="Verdana"/>
                <a:cs typeface="Verdana"/>
              </a:rPr>
              <a:t> </a:t>
            </a:r>
            <a:r>
              <a:rPr sz="1100" spc="-10" dirty="0">
                <a:solidFill>
                  <a:srgbClr val="FFFFFF"/>
                </a:solidFill>
                <a:latin typeface="Verdana"/>
                <a:cs typeface="Verdana"/>
              </a:rPr>
              <a:t>refused </a:t>
            </a:r>
            <a:r>
              <a:rPr sz="1100" spc="-20" dirty="0">
                <a:solidFill>
                  <a:srgbClr val="FFFFFF"/>
                </a:solidFill>
                <a:latin typeface="Verdana"/>
                <a:cs typeface="Verdana"/>
              </a:rPr>
              <a:t>she</a:t>
            </a:r>
            <a:r>
              <a:rPr sz="1100" spc="-70" dirty="0">
                <a:solidFill>
                  <a:srgbClr val="FFFFFF"/>
                </a:solidFill>
                <a:latin typeface="Verdana"/>
                <a:cs typeface="Verdana"/>
              </a:rPr>
              <a:t> </a:t>
            </a:r>
            <a:r>
              <a:rPr sz="1100" dirty="0">
                <a:solidFill>
                  <a:srgbClr val="FFFFFF"/>
                </a:solidFill>
                <a:latin typeface="Verdana"/>
                <a:cs typeface="Verdana"/>
              </a:rPr>
              <a:t>will</a:t>
            </a:r>
            <a:r>
              <a:rPr sz="1100" spc="-60" dirty="0">
                <a:solidFill>
                  <a:srgbClr val="FFFFFF"/>
                </a:solidFill>
                <a:latin typeface="Verdana"/>
                <a:cs typeface="Verdana"/>
              </a:rPr>
              <a:t> </a:t>
            </a:r>
            <a:r>
              <a:rPr sz="1100" dirty="0">
                <a:solidFill>
                  <a:srgbClr val="FFFFFF"/>
                </a:solidFill>
                <a:latin typeface="Verdana"/>
                <a:cs typeface="Verdana"/>
              </a:rPr>
              <a:t>not</a:t>
            </a:r>
            <a:r>
              <a:rPr sz="1100" spc="-50" dirty="0">
                <a:solidFill>
                  <a:srgbClr val="FFFFFF"/>
                </a:solidFill>
                <a:latin typeface="Verdana"/>
                <a:cs typeface="Verdana"/>
              </a:rPr>
              <a:t> </a:t>
            </a:r>
            <a:r>
              <a:rPr sz="1100" dirty="0">
                <a:solidFill>
                  <a:srgbClr val="FFFFFF"/>
                </a:solidFill>
                <a:latin typeface="Verdana"/>
                <a:cs typeface="Verdana"/>
              </a:rPr>
              <a:t>offer</a:t>
            </a:r>
            <a:r>
              <a:rPr sz="1100" spc="-65" dirty="0">
                <a:solidFill>
                  <a:srgbClr val="FFFFFF"/>
                </a:solidFill>
                <a:latin typeface="Verdana"/>
                <a:cs typeface="Verdana"/>
              </a:rPr>
              <a:t> </a:t>
            </a:r>
            <a:r>
              <a:rPr sz="1100" dirty="0">
                <a:solidFill>
                  <a:srgbClr val="FFFFFF"/>
                </a:solidFill>
                <a:latin typeface="Verdana"/>
                <a:cs typeface="Verdana"/>
              </a:rPr>
              <a:t>a</a:t>
            </a:r>
            <a:r>
              <a:rPr sz="1100" spc="-50" dirty="0">
                <a:solidFill>
                  <a:srgbClr val="FFFFFF"/>
                </a:solidFill>
                <a:latin typeface="Verdana"/>
                <a:cs typeface="Verdana"/>
              </a:rPr>
              <a:t> </a:t>
            </a:r>
            <a:r>
              <a:rPr sz="1100" spc="-20" dirty="0">
                <a:solidFill>
                  <a:srgbClr val="FFFFFF"/>
                </a:solidFill>
                <a:latin typeface="Verdana"/>
                <a:cs typeface="Verdana"/>
              </a:rPr>
              <a:t>clue.</a:t>
            </a:r>
            <a:endParaRPr sz="1100">
              <a:latin typeface="Verdana"/>
              <a:cs typeface="Verdana"/>
            </a:endParaRPr>
          </a:p>
          <a:p>
            <a:pPr marL="12700" marR="347345">
              <a:lnSpc>
                <a:spcPct val="150000"/>
              </a:lnSpc>
              <a:spcBef>
                <a:spcPts val="5"/>
              </a:spcBef>
            </a:pPr>
            <a:r>
              <a:rPr sz="1100" spc="-90" dirty="0">
                <a:solidFill>
                  <a:srgbClr val="FFFFFF"/>
                </a:solidFill>
                <a:latin typeface="Verdana"/>
                <a:cs typeface="Verdana"/>
              </a:rPr>
              <a:t>In</a:t>
            </a:r>
            <a:r>
              <a:rPr sz="1100" spc="-60" dirty="0">
                <a:solidFill>
                  <a:srgbClr val="FFFFFF"/>
                </a:solidFill>
                <a:latin typeface="Verdana"/>
                <a:cs typeface="Verdana"/>
              </a:rPr>
              <a:t> </a:t>
            </a:r>
            <a:r>
              <a:rPr sz="1100" dirty="0">
                <a:solidFill>
                  <a:srgbClr val="FFFFFF"/>
                </a:solidFill>
                <a:latin typeface="Verdana"/>
                <a:cs typeface="Verdana"/>
              </a:rPr>
              <a:t>battle</a:t>
            </a:r>
            <a:r>
              <a:rPr sz="1100" spc="-40" dirty="0">
                <a:solidFill>
                  <a:srgbClr val="FFFFFF"/>
                </a:solidFill>
                <a:latin typeface="Verdana"/>
                <a:cs typeface="Verdana"/>
              </a:rPr>
              <a:t> </a:t>
            </a:r>
            <a:r>
              <a:rPr sz="1100" dirty="0">
                <a:solidFill>
                  <a:srgbClr val="FFFFFF"/>
                </a:solidFill>
                <a:latin typeface="Verdana"/>
                <a:cs typeface="Verdana"/>
              </a:rPr>
              <a:t>it</a:t>
            </a:r>
            <a:r>
              <a:rPr sz="1100" spc="-45" dirty="0">
                <a:solidFill>
                  <a:srgbClr val="FFFFFF"/>
                </a:solidFill>
                <a:latin typeface="Verdana"/>
                <a:cs typeface="Verdana"/>
              </a:rPr>
              <a:t> </a:t>
            </a:r>
            <a:r>
              <a:rPr sz="1100" spc="-10" dirty="0">
                <a:solidFill>
                  <a:srgbClr val="FFFFFF"/>
                </a:solidFill>
                <a:latin typeface="Verdana"/>
                <a:cs typeface="Verdana"/>
              </a:rPr>
              <a:t>is</a:t>
            </a:r>
            <a:r>
              <a:rPr sz="1100" spc="-50" dirty="0">
                <a:solidFill>
                  <a:srgbClr val="FFFFFF"/>
                </a:solidFill>
                <a:latin typeface="Verdana"/>
                <a:cs typeface="Verdana"/>
              </a:rPr>
              <a:t> </a:t>
            </a:r>
            <a:r>
              <a:rPr sz="1100" spc="-20" dirty="0">
                <a:solidFill>
                  <a:srgbClr val="FFFFFF"/>
                </a:solidFill>
                <a:latin typeface="Verdana"/>
                <a:cs typeface="Verdana"/>
              </a:rPr>
              <a:t>extremely</a:t>
            </a:r>
            <a:r>
              <a:rPr sz="1100" spc="-35" dirty="0">
                <a:solidFill>
                  <a:srgbClr val="FFFFFF"/>
                </a:solidFill>
                <a:latin typeface="Verdana"/>
                <a:cs typeface="Verdana"/>
              </a:rPr>
              <a:t> </a:t>
            </a:r>
            <a:r>
              <a:rPr sz="1100" spc="-10" dirty="0">
                <a:solidFill>
                  <a:srgbClr val="FFFFFF"/>
                </a:solidFill>
                <a:latin typeface="Verdana"/>
                <a:cs typeface="Verdana"/>
              </a:rPr>
              <a:t>dangerous</a:t>
            </a:r>
            <a:r>
              <a:rPr sz="1100" spc="-75" dirty="0">
                <a:solidFill>
                  <a:srgbClr val="FFFFFF"/>
                </a:solidFill>
                <a:latin typeface="Verdana"/>
                <a:cs typeface="Verdana"/>
              </a:rPr>
              <a:t> </a:t>
            </a:r>
            <a:r>
              <a:rPr sz="1100" spc="-140" dirty="0">
                <a:solidFill>
                  <a:srgbClr val="FFFFFF"/>
                </a:solidFill>
                <a:latin typeface="Verdana"/>
                <a:cs typeface="Verdana"/>
              </a:rPr>
              <a:t>,</a:t>
            </a:r>
            <a:r>
              <a:rPr sz="1100" spc="-40" dirty="0">
                <a:solidFill>
                  <a:srgbClr val="FFFFFF"/>
                </a:solidFill>
                <a:latin typeface="Verdana"/>
                <a:cs typeface="Verdana"/>
              </a:rPr>
              <a:t> </a:t>
            </a:r>
            <a:r>
              <a:rPr sz="1100" dirty="0">
                <a:solidFill>
                  <a:srgbClr val="FFFFFF"/>
                </a:solidFill>
                <a:latin typeface="Verdana"/>
                <a:cs typeface="Verdana"/>
              </a:rPr>
              <a:t>a</a:t>
            </a:r>
            <a:r>
              <a:rPr sz="1100" spc="-45" dirty="0">
                <a:solidFill>
                  <a:srgbClr val="FFFFFF"/>
                </a:solidFill>
                <a:latin typeface="Verdana"/>
                <a:cs typeface="Verdana"/>
              </a:rPr>
              <a:t> </a:t>
            </a:r>
            <a:r>
              <a:rPr sz="1100" spc="-20" dirty="0">
                <a:solidFill>
                  <a:srgbClr val="FFFFFF"/>
                </a:solidFill>
                <a:latin typeface="Verdana"/>
                <a:cs typeface="Verdana"/>
              </a:rPr>
              <a:t>berserker</a:t>
            </a:r>
            <a:r>
              <a:rPr sz="1100" spc="-45" dirty="0">
                <a:solidFill>
                  <a:srgbClr val="FFFFFF"/>
                </a:solidFill>
                <a:latin typeface="Verdana"/>
                <a:cs typeface="Verdana"/>
              </a:rPr>
              <a:t> </a:t>
            </a:r>
            <a:r>
              <a:rPr sz="1100" dirty="0">
                <a:solidFill>
                  <a:srgbClr val="FFFFFF"/>
                </a:solidFill>
                <a:latin typeface="Verdana"/>
                <a:cs typeface="Verdana"/>
              </a:rPr>
              <a:t>with</a:t>
            </a:r>
            <a:r>
              <a:rPr sz="1100" spc="-45" dirty="0">
                <a:solidFill>
                  <a:srgbClr val="FFFFFF"/>
                </a:solidFill>
                <a:latin typeface="Verdana"/>
                <a:cs typeface="Verdana"/>
              </a:rPr>
              <a:t> </a:t>
            </a:r>
            <a:r>
              <a:rPr sz="1100" dirty="0">
                <a:solidFill>
                  <a:srgbClr val="FFFFFF"/>
                </a:solidFill>
                <a:latin typeface="Verdana"/>
                <a:cs typeface="Verdana"/>
              </a:rPr>
              <a:t>little</a:t>
            </a:r>
            <a:r>
              <a:rPr sz="1100" spc="-45" dirty="0">
                <a:solidFill>
                  <a:srgbClr val="FFFFFF"/>
                </a:solidFill>
                <a:latin typeface="Verdana"/>
                <a:cs typeface="Verdana"/>
              </a:rPr>
              <a:t> </a:t>
            </a:r>
            <a:r>
              <a:rPr sz="1100" spc="-25" dirty="0">
                <a:solidFill>
                  <a:srgbClr val="FFFFFF"/>
                </a:solidFill>
                <a:latin typeface="Verdana"/>
                <a:cs typeface="Verdana"/>
              </a:rPr>
              <a:t>sense</a:t>
            </a:r>
            <a:r>
              <a:rPr sz="1100" spc="-65" dirty="0">
                <a:solidFill>
                  <a:srgbClr val="FFFFFF"/>
                </a:solidFill>
                <a:latin typeface="Verdana"/>
                <a:cs typeface="Verdana"/>
              </a:rPr>
              <a:t> </a:t>
            </a:r>
            <a:r>
              <a:rPr sz="1100" dirty="0">
                <a:solidFill>
                  <a:srgbClr val="FFFFFF"/>
                </a:solidFill>
                <a:latin typeface="Verdana"/>
                <a:cs typeface="Verdana"/>
              </a:rPr>
              <a:t>of</a:t>
            </a:r>
            <a:r>
              <a:rPr sz="1100" spc="-45" dirty="0">
                <a:solidFill>
                  <a:srgbClr val="FFFFFF"/>
                </a:solidFill>
                <a:latin typeface="Verdana"/>
                <a:cs typeface="Verdana"/>
              </a:rPr>
              <a:t> </a:t>
            </a:r>
            <a:r>
              <a:rPr sz="1100" spc="-20" dirty="0">
                <a:solidFill>
                  <a:srgbClr val="FFFFFF"/>
                </a:solidFill>
                <a:latin typeface="Verdana"/>
                <a:cs typeface="Verdana"/>
              </a:rPr>
              <a:t>self </a:t>
            </a:r>
            <a:r>
              <a:rPr sz="1100" spc="-10" dirty="0">
                <a:solidFill>
                  <a:srgbClr val="FFFFFF"/>
                </a:solidFill>
                <a:latin typeface="Verdana"/>
                <a:cs typeface="Verdana"/>
              </a:rPr>
              <a:t>preservation.</a:t>
            </a:r>
            <a:endParaRPr sz="1100">
              <a:latin typeface="Verdana"/>
              <a:cs typeface="Verdana"/>
            </a:endParaRPr>
          </a:p>
        </p:txBody>
      </p:sp>
      <p:pic>
        <p:nvPicPr>
          <p:cNvPr id="8" name="object 8"/>
          <p:cNvPicPr/>
          <p:nvPr/>
        </p:nvPicPr>
        <p:blipFill>
          <a:blip r:embed="rId5" cstate="print"/>
          <a:stretch>
            <a:fillRect/>
          </a:stretch>
        </p:blipFill>
        <p:spPr>
          <a:xfrm>
            <a:off x="6310884" y="4440934"/>
            <a:ext cx="5733288" cy="2305810"/>
          </a:xfrm>
          <a:prstGeom prst="rect">
            <a:avLst/>
          </a:prstGeom>
        </p:spPr>
      </p:pic>
      <p:sp>
        <p:nvSpPr>
          <p:cNvPr id="9" name="object 9"/>
          <p:cNvSpPr txBox="1"/>
          <p:nvPr/>
        </p:nvSpPr>
        <p:spPr>
          <a:xfrm>
            <a:off x="6565772" y="4452620"/>
            <a:ext cx="5182235" cy="193421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FFFF"/>
                </a:solidFill>
                <a:latin typeface="Trebuchet MS"/>
                <a:cs typeface="Trebuchet MS"/>
              </a:rPr>
              <a:t>Apathy</a:t>
            </a:r>
            <a:endParaRPr sz="2400">
              <a:latin typeface="Trebuchet MS"/>
              <a:cs typeface="Trebuchet MS"/>
            </a:endParaRPr>
          </a:p>
          <a:p>
            <a:pPr marL="12700" marR="5080">
              <a:lnSpc>
                <a:spcPct val="150000"/>
              </a:lnSpc>
              <a:spcBef>
                <a:spcPts val="260"/>
              </a:spcBef>
            </a:pPr>
            <a:r>
              <a:rPr sz="1100" spc="-10" dirty="0">
                <a:solidFill>
                  <a:srgbClr val="FFFFFF"/>
                </a:solidFill>
                <a:latin typeface="Verdana"/>
                <a:cs typeface="Verdana"/>
              </a:rPr>
              <a:t>This</a:t>
            </a:r>
            <a:r>
              <a:rPr sz="1100" spc="-75" dirty="0">
                <a:solidFill>
                  <a:srgbClr val="FFFFFF"/>
                </a:solidFill>
                <a:latin typeface="Verdana"/>
                <a:cs typeface="Verdana"/>
              </a:rPr>
              <a:t> </a:t>
            </a:r>
            <a:r>
              <a:rPr sz="1100" dirty="0">
                <a:solidFill>
                  <a:srgbClr val="FFFFFF"/>
                </a:solidFill>
                <a:latin typeface="Verdana"/>
                <a:cs typeface="Verdana"/>
              </a:rPr>
              <a:t>aspect</a:t>
            </a:r>
            <a:r>
              <a:rPr sz="1100" spc="-40" dirty="0">
                <a:solidFill>
                  <a:srgbClr val="FFFFFF"/>
                </a:solidFill>
                <a:latin typeface="Verdana"/>
                <a:cs typeface="Verdana"/>
              </a:rPr>
              <a:t> </a:t>
            </a:r>
            <a:r>
              <a:rPr sz="1100" spc="-10" dirty="0">
                <a:solidFill>
                  <a:srgbClr val="FFFFFF"/>
                </a:solidFill>
                <a:latin typeface="Verdana"/>
                <a:cs typeface="Verdana"/>
              </a:rPr>
              <a:t>is</a:t>
            </a:r>
            <a:r>
              <a:rPr sz="1100" spc="-45" dirty="0">
                <a:solidFill>
                  <a:srgbClr val="FFFFFF"/>
                </a:solidFill>
                <a:latin typeface="Verdana"/>
                <a:cs typeface="Verdana"/>
              </a:rPr>
              <a:t> </a:t>
            </a:r>
            <a:r>
              <a:rPr sz="1100" dirty="0">
                <a:solidFill>
                  <a:srgbClr val="FFFFFF"/>
                </a:solidFill>
                <a:latin typeface="Verdana"/>
                <a:cs typeface="Verdana"/>
              </a:rPr>
              <a:t>fueled</a:t>
            </a:r>
            <a:r>
              <a:rPr sz="1100" spc="-70" dirty="0">
                <a:solidFill>
                  <a:srgbClr val="FFFFFF"/>
                </a:solidFill>
                <a:latin typeface="Verdana"/>
                <a:cs typeface="Verdana"/>
              </a:rPr>
              <a:t> </a:t>
            </a:r>
            <a:r>
              <a:rPr sz="1100" dirty="0">
                <a:solidFill>
                  <a:srgbClr val="FFFFFF"/>
                </a:solidFill>
                <a:latin typeface="Verdana"/>
                <a:cs typeface="Verdana"/>
              </a:rPr>
              <a:t>by</a:t>
            </a:r>
            <a:r>
              <a:rPr sz="1100" spc="-50" dirty="0">
                <a:solidFill>
                  <a:srgbClr val="FFFFFF"/>
                </a:solidFill>
                <a:latin typeface="Verdana"/>
                <a:cs typeface="Verdana"/>
              </a:rPr>
              <a:t> </a:t>
            </a:r>
            <a:r>
              <a:rPr sz="1100" dirty="0">
                <a:solidFill>
                  <a:srgbClr val="FFFFFF"/>
                </a:solidFill>
                <a:latin typeface="Verdana"/>
                <a:cs typeface="Verdana"/>
              </a:rPr>
              <a:t>a</a:t>
            </a:r>
            <a:r>
              <a:rPr sz="1100" spc="-50" dirty="0">
                <a:solidFill>
                  <a:srgbClr val="FFFFFF"/>
                </a:solidFill>
                <a:latin typeface="Verdana"/>
                <a:cs typeface="Verdana"/>
              </a:rPr>
              <a:t> </a:t>
            </a:r>
            <a:r>
              <a:rPr sz="1100" spc="-10" dirty="0">
                <a:solidFill>
                  <a:srgbClr val="FFFFFF"/>
                </a:solidFill>
                <a:latin typeface="Verdana"/>
                <a:cs typeface="Verdana"/>
              </a:rPr>
              <a:t>desire</a:t>
            </a:r>
            <a:r>
              <a:rPr sz="1100" spc="-55" dirty="0">
                <a:solidFill>
                  <a:srgbClr val="FFFFFF"/>
                </a:solidFill>
                <a:latin typeface="Verdana"/>
                <a:cs typeface="Verdana"/>
              </a:rPr>
              <a:t> </a:t>
            </a:r>
            <a:r>
              <a:rPr sz="1100" dirty="0">
                <a:solidFill>
                  <a:srgbClr val="FFFFFF"/>
                </a:solidFill>
                <a:latin typeface="Verdana"/>
                <a:cs typeface="Verdana"/>
              </a:rPr>
              <a:t>to</a:t>
            </a:r>
            <a:r>
              <a:rPr sz="1100" spc="-40" dirty="0">
                <a:solidFill>
                  <a:srgbClr val="FFFFFF"/>
                </a:solidFill>
                <a:latin typeface="Verdana"/>
                <a:cs typeface="Verdana"/>
              </a:rPr>
              <a:t> </a:t>
            </a:r>
            <a:r>
              <a:rPr sz="1100" spc="-10" dirty="0">
                <a:solidFill>
                  <a:srgbClr val="FFFFFF"/>
                </a:solidFill>
                <a:latin typeface="Verdana"/>
                <a:cs typeface="Verdana"/>
              </a:rPr>
              <a:t>remove</a:t>
            </a:r>
            <a:r>
              <a:rPr sz="1100" spc="-30" dirty="0">
                <a:solidFill>
                  <a:srgbClr val="FFFFFF"/>
                </a:solidFill>
                <a:latin typeface="Verdana"/>
                <a:cs typeface="Verdana"/>
              </a:rPr>
              <a:t> </a:t>
            </a:r>
            <a:r>
              <a:rPr sz="1100" spc="-20" dirty="0">
                <a:solidFill>
                  <a:srgbClr val="FFFFFF"/>
                </a:solidFill>
                <a:latin typeface="Verdana"/>
                <a:cs typeface="Verdana"/>
              </a:rPr>
              <a:t>all</a:t>
            </a:r>
            <a:r>
              <a:rPr sz="1100" spc="-50" dirty="0">
                <a:solidFill>
                  <a:srgbClr val="FFFFFF"/>
                </a:solidFill>
                <a:latin typeface="Verdana"/>
                <a:cs typeface="Verdana"/>
              </a:rPr>
              <a:t> </a:t>
            </a:r>
            <a:r>
              <a:rPr sz="1100" spc="-10" dirty="0">
                <a:solidFill>
                  <a:srgbClr val="FFFFFF"/>
                </a:solidFill>
                <a:latin typeface="Verdana"/>
                <a:cs typeface="Verdana"/>
              </a:rPr>
              <a:t>feeling</a:t>
            </a:r>
            <a:r>
              <a:rPr sz="1100" spc="-70" dirty="0">
                <a:solidFill>
                  <a:srgbClr val="FFFFFF"/>
                </a:solidFill>
                <a:latin typeface="Verdana"/>
                <a:cs typeface="Verdana"/>
              </a:rPr>
              <a:t> </a:t>
            </a:r>
            <a:r>
              <a:rPr sz="1100" spc="-140" dirty="0">
                <a:solidFill>
                  <a:srgbClr val="FFFFFF"/>
                </a:solidFill>
                <a:latin typeface="Verdana"/>
                <a:cs typeface="Verdana"/>
              </a:rPr>
              <a:t>,</a:t>
            </a:r>
            <a:r>
              <a:rPr sz="1100" spc="-35" dirty="0">
                <a:solidFill>
                  <a:srgbClr val="FFFFFF"/>
                </a:solidFill>
                <a:latin typeface="Verdana"/>
                <a:cs typeface="Verdana"/>
              </a:rPr>
              <a:t> </a:t>
            </a:r>
            <a:r>
              <a:rPr sz="1100" dirty="0">
                <a:solidFill>
                  <a:srgbClr val="FFFFFF"/>
                </a:solidFill>
                <a:latin typeface="Verdana"/>
                <a:cs typeface="Verdana"/>
              </a:rPr>
              <a:t>to</a:t>
            </a:r>
            <a:r>
              <a:rPr sz="1100" spc="-40" dirty="0">
                <a:solidFill>
                  <a:srgbClr val="FFFFFF"/>
                </a:solidFill>
                <a:latin typeface="Verdana"/>
                <a:cs typeface="Verdana"/>
              </a:rPr>
              <a:t> </a:t>
            </a:r>
            <a:r>
              <a:rPr sz="1100" spc="-20" dirty="0">
                <a:solidFill>
                  <a:srgbClr val="FFFFFF"/>
                </a:solidFill>
                <a:latin typeface="Verdana"/>
                <a:cs typeface="Verdana"/>
              </a:rPr>
              <a:t>resist</a:t>
            </a:r>
            <a:r>
              <a:rPr sz="1100" spc="-35" dirty="0">
                <a:solidFill>
                  <a:srgbClr val="FFFFFF"/>
                </a:solidFill>
                <a:latin typeface="Verdana"/>
                <a:cs typeface="Verdana"/>
              </a:rPr>
              <a:t> </a:t>
            </a:r>
            <a:r>
              <a:rPr sz="1100" spc="-10" dirty="0">
                <a:solidFill>
                  <a:srgbClr val="FFFFFF"/>
                </a:solidFill>
                <a:latin typeface="Verdana"/>
                <a:cs typeface="Verdana"/>
              </a:rPr>
              <a:t>change </a:t>
            </a:r>
            <a:r>
              <a:rPr sz="1100" dirty="0">
                <a:solidFill>
                  <a:srgbClr val="FFFFFF"/>
                </a:solidFill>
                <a:latin typeface="Verdana"/>
                <a:cs typeface="Verdana"/>
              </a:rPr>
              <a:t>found</a:t>
            </a:r>
            <a:r>
              <a:rPr sz="1100" spc="-60" dirty="0">
                <a:solidFill>
                  <a:srgbClr val="FFFFFF"/>
                </a:solidFill>
                <a:latin typeface="Verdana"/>
                <a:cs typeface="Verdana"/>
              </a:rPr>
              <a:t> </a:t>
            </a:r>
            <a:r>
              <a:rPr sz="1100" spc="-10" dirty="0">
                <a:solidFill>
                  <a:srgbClr val="FFFFFF"/>
                </a:solidFill>
                <a:latin typeface="Verdana"/>
                <a:cs typeface="Verdana"/>
              </a:rPr>
              <a:t>in</a:t>
            </a:r>
            <a:r>
              <a:rPr sz="1100" spc="-40" dirty="0">
                <a:solidFill>
                  <a:srgbClr val="FFFFFF"/>
                </a:solidFill>
                <a:latin typeface="Verdana"/>
                <a:cs typeface="Verdana"/>
              </a:rPr>
              <a:t> </a:t>
            </a:r>
            <a:r>
              <a:rPr sz="1100" spc="-10" dirty="0">
                <a:solidFill>
                  <a:srgbClr val="FFFFFF"/>
                </a:solidFill>
                <a:latin typeface="Verdana"/>
                <a:cs typeface="Verdana"/>
              </a:rPr>
              <a:t>hosts</a:t>
            </a:r>
            <a:r>
              <a:rPr sz="1100" spc="-25" dirty="0">
                <a:solidFill>
                  <a:srgbClr val="FFFFFF"/>
                </a:solidFill>
                <a:latin typeface="Verdana"/>
                <a:cs typeface="Verdana"/>
              </a:rPr>
              <a:t> </a:t>
            </a:r>
            <a:r>
              <a:rPr sz="1100" dirty="0">
                <a:solidFill>
                  <a:srgbClr val="FFFFFF"/>
                </a:solidFill>
                <a:latin typeface="Verdana"/>
                <a:cs typeface="Verdana"/>
              </a:rPr>
              <a:t>who</a:t>
            </a:r>
            <a:r>
              <a:rPr sz="1100" spc="-35" dirty="0">
                <a:solidFill>
                  <a:srgbClr val="FFFFFF"/>
                </a:solidFill>
                <a:latin typeface="Verdana"/>
                <a:cs typeface="Verdana"/>
              </a:rPr>
              <a:t> </a:t>
            </a:r>
            <a:r>
              <a:rPr sz="1100" dirty="0">
                <a:solidFill>
                  <a:srgbClr val="FFFFFF"/>
                </a:solidFill>
                <a:latin typeface="Verdana"/>
                <a:cs typeface="Verdana"/>
              </a:rPr>
              <a:t>wish</a:t>
            </a:r>
            <a:r>
              <a:rPr sz="1100" spc="-35" dirty="0">
                <a:solidFill>
                  <a:srgbClr val="FFFFFF"/>
                </a:solidFill>
                <a:latin typeface="Verdana"/>
                <a:cs typeface="Verdana"/>
              </a:rPr>
              <a:t> </a:t>
            </a:r>
            <a:r>
              <a:rPr sz="1100" dirty="0">
                <a:solidFill>
                  <a:srgbClr val="FFFFFF"/>
                </a:solidFill>
                <a:latin typeface="Verdana"/>
                <a:cs typeface="Verdana"/>
              </a:rPr>
              <a:t>to</a:t>
            </a:r>
            <a:r>
              <a:rPr sz="1100" spc="-25" dirty="0">
                <a:solidFill>
                  <a:srgbClr val="FFFFFF"/>
                </a:solidFill>
                <a:latin typeface="Verdana"/>
                <a:cs typeface="Verdana"/>
              </a:rPr>
              <a:t> </a:t>
            </a:r>
            <a:r>
              <a:rPr sz="1100" dirty="0">
                <a:solidFill>
                  <a:srgbClr val="FFFFFF"/>
                </a:solidFill>
                <a:latin typeface="Verdana"/>
                <a:cs typeface="Verdana"/>
              </a:rPr>
              <a:t>avoid</a:t>
            </a:r>
            <a:r>
              <a:rPr sz="1100" spc="-35" dirty="0">
                <a:solidFill>
                  <a:srgbClr val="FFFFFF"/>
                </a:solidFill>
                <a:latin typeface="Verdana"/>
                <a:cs typeface="Verdana"/>
              </a:rPr>
              <a:t> </a:t>
            </a:r>
            <a:r>
              <a:rPr sz="1100" spc="-10" dirty="0">
                <a:solidFill>
                  <a:srgbClr val="FFFFFF"/>
                </a:solidFill>
                <a:latin typeface="Verdana"/>
                <a:cs typeface="Verdana"/>
              </a:rPr>
              <a:t>their</a:t>
            </a:r>
            <a:r>
              <a:rPr sz="1100" spc="-25" dirty="0">
                <a:solidFill>
                  <a:srgbClr val="FFFFFF"/>
                </a:solidFill>
                <a:latin typeface="Verdana"/>
                <a:cs typeface="Verdana"/>
              </a:rPr>
              <a:t> struggles.</a:t>
            </a:r>
            <a:r>
              <a:rPr sz="1100" spc="-45" dirty="0">
                <a:solidFill>
                  <a:srgbClr val="FFFFFF"/>
                </a:solidFill>
                <a:latin typeface="Verdana"/>
                <a:cs typeface="Verdana"/>
              </a:rPr>
              <a:t> </a:t>
            </a:r>
            <a:r>
              <a:rPr sz="1100" spc="-90" dirty="0">
                <a:solidFill>
                  <a:srgbClr val="FFFFFF"/>
                </a:solidFill>
                <a:latin typeface="Verdana"/>
                <a:cs typeface="Verdana"/>
              </a:rPr>
              <a:t>Is</a:t>
            </a:r>
            <a:r>
              <a:rPr sz="1100" spc="-25" dirty="0">
                <a:solidFill>
                  <a:srgbClr val="FFFFFF"/>
                </a:solidFill>
                <a:latin typeface="Verdana"/>
                <a:cs typeface="Verdana"/>
              </a:rPr>
              <a:t> </a:t>
            </a:r>
            <a:r>
              <a:rPr sz="1100" dirty="0">
                <a:solidFill>
                  <a:srgbClr val="FFFFFF"/>
                </a:solidFill>
                <a:latin typeface="Verdana"/>
                <a:cs typeface="Verdana"/>
              </a:rPr>
              <a:t>opposed</a:t>
            </a:r>
            <a:r>
              <a:rPr sz="1100" spc="-30" dirty="0">
                <a:solidFill>
                  <a:srgbClr val="FFFFFF"/>
                </a:solidFill>
                <a:latin typeface="Verdana"/>
                <a:cs typeface="Verdana"/>
              </a:rPr>
              <a:t> </a:t>
            </a:r>
            <a:r>
              <a:rPr sz="1100" dirty="0">
                <a:solidFill>
                  <a:srgbClr val="FFFFFF"/>
                </a:solidFill>
                <a:latin typeface="Verdana"/>
                <a:cs typeface="Verdana"/>
              </a:rPr>
              <a:t>by</a:t>
            </a:r>
            <a:r>
              <a:rPr sz="1100" spc="-50" dirty="0">
                <a:solidFill>
                  <a:srgbClr val="FFFFFF"/>
                </a:solidFill>
                <a:latin typeface="Verdana"/>
                <a:cs typeface="Verdana"/>
              </a:rPr>
              <a:t> </a:t>
            </a:r>
            <a:r>
              <a:rPr sz="1100" dirty="0">
                <a:solidFill>
                  <a:srgbClr val="FFFFFF"/>
                </a:solidFill>
                <a:latin typeface="Verdana"/>
                <a:cs typeface="Verdana"/>
              </a:rPr>
              <a:t>the</a:t>
            </a:r>
            <a:r>
              <a:rPr sz="1100" spc="-35" dirty="0">
                <a:solidFill>
                  <a:srgbClr val="FFFFFF"/>
                </a:solidFill>
                <a:latin typeface="Verdana"/>
                <a:cs typeface="Verdana"/>
              </a:rPr>
              <a:t> </a:t>
            </a:r>
            <a:r>
              <a:rPr sz="1100" spc="-10" dirty="0">
                <a:solidFill>
                  <a:srgbClr val="FFFFFF"/>
                </a:solidFill>
                <a:latin typeface="Verdana"/>
                <a:cs typeface="Verdana"/>
              </a:rPr>
              <a:t>aspect </a:t>
            </a:r>
            <a:r>
              <a:rPr sz="1100" dirty="0">
                <a:solidFill>
                  <a:srgbClr val="FFFFFF"/>
                </a:solidFill>
                <a:latin typeface="Verdana"/>
                <a:cs typeface="Verdana"/>
              </a:rPr>
              <a:t>of</a:t>
            </a:r>
            <a:r>
              <a:rPr sz="1100" spc="-40" dirty="0">
                <a:solidFill>
                  <a:srgbClr val="FFFFFF"/>
                </a:solidFill>
                <a:latin typeface="Verdana"/>
                <a:cs typeface="Verdana"/>
              </a:rPr>
              <a:t> </a:t>
            </a:r>
            <a:r>
              <a:rPr sz="1100" dirty="0">
                <a:solidFill>
                  <a:srgbClr val="FFFFFF"/>
                </a:solidFill>
                <a:latin typeface="Verdana"/>
                <a:cs typeface="Verdana"/>
              </a:rPr>
              <a:t>Rage</a:t>
            </a:r>
            <a:r>
              <a:rPr sz="1100" spc="-65" dirty="0">
                <a:solidFill>
                  <a:srgbClr val="FFFFFF"/>
                </a:solidFill>
                <a:latin typeface="Verdana"/>
                <a:cs typeface="Verdana"/>
              </a:rPr>
              <a:t> </a:t>
            </a:r>
            <a:r>
              <a:rPr sz="1100" dirty="0">
                <a:solidFill>
                  <a:srgbClr val="FFFFFF"/>
                </a:solidFill>
                <a:latin typeface="Verdana"/>
                <a:cs typeface="Verdana"/>
              </a:rPr>
              <a:t>but</a:t>
            </a:r>
            <a:r>
              <a:rPr sz="1100" spc="-55" dirty="0">
                <a:solidFill>
                  <a:srgbClr val="FFFFFF"/>
                </a:solidFill>
                <a:latin typeface="Verdana"/>
                <a:cs typeface="Verdana"/>
              </a:rPr>
              <a:t> </a:t>
            </a:r>
            <a:r>
              <a:rPr sz="1100" dirty="0">
                <a:solidFill>
                  <a:srgbClr val="FFFFFF"/>
                </a:solidFill>
                <a:latin typeface="Verdana"/>
                <a:cs typeface="Verdana"/>
              </a:rPr>
              <a:t>will</a:t>
            </a:r>
            <a:r>
              <a:rPr sz="1100" spc="-40" dirty="0">
                <a:solidFill>
                  <a:srgbClr val="FFFFFF"/>
                </a:solidFill>
                <a:latin typeface="Verdana"/>
                <a:cs typeface="Verdana"/>
              </a:rPr>
              <a:t> </a:t>
            </a:r>
            <a:r>
              <a:rPr sz="1100" spc="-20" dirty="0">
                <a:solidFill>
                  <a:srgbClr val="FFFFFF"/>
                </a:solidFill>
                <a:latin typeface="Verdana"/>
                <a:cs typeface="Verdana"/>
              </a:rPr>
              <a:t>resist</a:t>
            </a:r>
            <a:r>
              <a:rPr sz="1100" spc="-45" dirty="0">
                <a:solidFill>
                  <a:srgbClr val="FFFFFF"/>
                </a:solidFill>
                <a:latin typeface="Verdana"/>
                <a:cs typeface="Verdana"/>
              </a:rPr>
              <a:t> </a:t>
            </a:r>
            <a:r>
              <a:rPr sz="1100" dirty="0">
                <a:solidFill>
                  <a:srgbClr val="FFFFFF"/>
                </a:solidFill>
                <a:latin typeface="Verdana"/>
                <a:cs typeface="Verdana"/>
              </a:rPr>
              <a:t>working</a:t>
            </a:r>
            <a:r>
              <a:rPr sz="1100" spc="-45" dirty="0">
                <a:solidFill>
                  <a:srgbClr val="FFFFFF"/>
                </a:solidFill>
                <a:latin typeface="Verdana"/>
                <a:cs typeface="Verdana"/>
              </a:rPr>
              <a:t> </a:t>
            </a:r>
            <a:r>
              <a:rPr sz="1100" dirty="0">
                <a:solidFill>
                  <a:srgbClr val="FFFFFF"/>
                </a:solidFill>
                <a:latin typeface="Verdana"/>
                <a:cs typeface="Verdana"/>
              </a:rPr>
              <a:t>together</a:t>
            </a:r>
            <a:r>
              <a:rPr sz="1100" spc="-40" dirty="0">
                <a:solidFill>
                  <a:srgbClr val="FFFFFF"/>
                </a:solidFill>
                <a:latin typeface="Verdana"/>
                <a:cs typeface="Verdana"/>
              </a:rPr>
              <a:t> </a:t>
            </a:r>
            <a:r>
              <a:rPr sz="1100" dirty="0">
                <a:solidFill>
                  <a:srgbClr val="FFFFFF"/>
                </a:solidFill>
                <a:latin typeface="Verdana"/>
                <a:cs typeface="Verdana"/>
              </a:rPr>
              <a:t>with</a:t>
            </a:r>
            <a:r>
              <a:rPr sz="1100" spc="-40" dirty="0">
                <a:solidFill>
                  <a:srgbClr val="FFFFFF"/>
                </a:solidFill>
                <a:latin typeface="Verdana"/>
                <a:cs typeface="Verdana"/>
              </a:rPr>
              <a:t> </a:t>
            </a:r>
            <a:r>
              <a:rPr sz="1100" spc="-10" dirty="0">
                <a:solidFill>
                  <a:srgbClr val="FFFFFF"/>
                </a:solidFill>
                <a:latin typeface="Verdana"/>
                <a:cs typeface="Verdana"/>
              </a:rPr>
              <a:t>any</a:t>
            </a:r>
            <a:r>
              <a:rPr sz="1100" spc="-50" dirty="0">
                <a:solidFill>
                  <a:srgbClr val="FFFFFF"/>
                </a:solidFill>
                <a:latin typeface="Verdana"/>
                <a:cs typeface="Verdana"/>
              </a:rPr>
              <a:t> </a:t>
            </a:r>
            <a:r>
              <a:rPr sz="1100" dirty="0">
                <a:solidFill>
                  <a:srgbClr val="FFFFFF"/>
                </a:solidFill>
                <a:latin typeface="Verdana"/>
                <a:cs typeface="Verdana"/>
              </a:rPr>
              <a:t>other</a:t>
            </a:r>
            <a:r>
              <a:rPr sz="1100" spc="-40" dirty="0">
                <a:solidFill>
                  <a:srgbClr val="FFFFFF"/>
                </a:solidFill>
                <a:latin typeface="Verdana"/>
                <a:cs typeface="Verdana"/>
              </a:rPr>
              <a:t> </a:t>
            </a:r>
            <a:r>
              <a:rPr sz="1100" spc="-10" dirty="0">
                <a:solidFill>
                  <a:srgbClr val="FFFFFF"/>
                </a:solidFill>
                <a:latin typeface="Verdana"/>
                <a:cs typeface="Verdana"/>
              </a:rPr>
              <a:t>aspect</a:t>
            </a:r>
            <a:endParaRPr sz="1100">
              <a:latin typeface="Verdana"/>
              <a:cs typeface="Verdana"/>
            </a:endParaRPr>
          </a:p>
          <a:p>
            <a:pPr marL="12700">
              <a:lnSpc>
                <a:spcPct val="100000"/>
              </a:lnSpc>
              <a:spcBef>
                <a:spcPts val="665"/>
              </a:spcBef>
            </a:pPr>
            <a:r>
              <a:rPr sz="1100" spc="-30" dirty="0">
                <a:solidFill>
                  <a:srgbClr val="FFFFFF"/>
                </a:solidFill>
                <a:latin typeface="Verdana"/>
                <a:cs typeface="Verdana"/>
              </a:rPr>
              <a:t>She</a:t>
            </a:r>
            <a:r>
              <a:rPr sz="1100" spc="-75" dirty="0">
                <a:solidFill>
                  <a:srgbClr val="FFFFFF"/>
                </a:solidFill>
                <a:latin typeface="Verdana"/>
                <a:cs typeface="Verdana"/>
              </a:rPr>
              <a:t> </a:t>
            </a:r>
            <a:r>
              <a:rPr sz="1100" dirty="0">
                <a:solidFill>
                  <a:srgbClr val="FFFFFF"/>
                </a:solidFill>
                <a:latin typeface="Verdana"/>
                <a:cs typeface="Verdana"/>
              </a:rPr>
              <a:t>will</a:t>
            </a:r>
            <a:r>
              <a:rPr sz="1100" spc="-60" dirty="0">
                <a:solidFill>
                  <a:srgbClr val="FFFFFF"/>
                </a:solidFill>
                <a:latin typeface="Verdana"/>
                <a:cs typeface="Verdana"/>
              </a:rPr>
              <a:t> </a:t>
            </a:r>
            <a:r>
              <a:rPr sz="1100" dirty="0">
                <a:solidFill>
                  <a:srgbClr val="FFFFFF"/>
                </a:solidFill>
                <a:latin typeface="Verdana"/>
                <a:cs typeface="Verdana"/>
              </a:rPr>
              <a:t>not</a:t>
            </a:r>
            <a:r>
              <a:rPr sz="1100" spc="-55" dirty="0">
                <a:solidFill>
                  <a:srgbClr val="FFFFFF"/>
                </a:solidFill>
                <a:latin typeface="Verdana"/>
                <a:cs typeface="Verdana"/>
              </a:rPr>
              <a:t> </a:t>
            </a:r>
            <a:r>
              <a:rPr sz="1100" dirty="0">
                <a:solidFill>
                  <a:srgbClr val="FFFFFF"/>
                </a:solidFill>
                <a:latin typeface="Verdana"/>
                <a:cs typeface="Verdana"/>
              </a:rPr>
              <a:t>offer</a:t>
            </a:r>
            <a:r>
              <a:rPr sz="1100" spc="-60" dirty="0">
                <a:solidFill>
                  <a:srgbClr val="FFFFFF"/>
                </a:solidFill>
                <a:latin typeface="Verdana"/>
                <a:cs typeface="Verdana"/>
              </a:rPr>
              <a:t> </a:t>
            </a:r>
            <a:r>
              <a:rPr sz="1100" dirty="0">
                <a:solidFill>
                  <a:srgbClr val="FFFFFF"/>
                </a:solidFill>
                <a:latin typeface="Verdana"/>
                <a:cs typeface="Verdana"/>
              </a:rPr>
              <a:t>a</a:t>
            </a:r>
            <a:r>
              <a:rPr sz="1100" spc="-60" dirty="0">
                <a:solidFill>
                  <a:srgbClr val="FFFFFF"/>
                </a:solidFill>
                <a:latin typeface="Verdana"/>
                <a:cs typeface="Verdana"/>
              </a:rPr>
              <a:t> </a:t>
            </a:r>
            <a:r>
              <a:rPr sz="1100" dirty="0">
                <a:solidFill>
                  <a:srgbClr val="FFFFFF"/>
                </a:solidFill>
                <a:latin typeface="Verdana"/>
                <a:cs typeface="Verdana"/>
              </a:rPr>
              <a:t>riddle</a:t>
            </a:r>
            <a:r>
              <a:rPr sz="1100" spc="-60" dirty="0">
                <a:solidFill>
                  <a:srgbClr val="FFFFFF"/>
                </a:solidFill>
                <a:latin typeface="Verdana"/>
                <a:cs typeface="Verdana"/>
              </a:rPr>
              <a:t> </a:t>
            </a:r>
            <a:r>
              <a:rPr sz="1100" spc="-10" dirty="0">
                <a:solidFill>
                  <a:srgbClr val="FFFFFF"/>
                </a:solidFill>
                <a:latin typeface="Verdana"/>
                <a:cs typeface="Verdana"/>
              </a:rPr>
              <a:t>till</a:t>
            </a:r>
            <a:r>
              <a:rPr sz="1100" spc="-60" dirty="0">
                <a:solidFill>
                  <a:srgbClr val="FFFFFF"/>
                </a:solidFill>
                <a:latin typeface="Verdana"/>
                <a:cs typeface="Verdana"/>
              </a:rPr>
              <a:t> </a:t>
            </a:r>
            <a:r>
              <a:rPr sz="1100" dirty="0">
                <a:solidFill>
                  <a:srgbClr val="FFFFFF"/>
                </a:solidFill>
                <a:latin typeface="Verdana"/>
                <a:cs typeface="Verdana"/>
              </a:rPr>
              <a:t>those</a:t>
            </a:r>
            <a:r>
              <a:rPr sz="1100" spc="-60" dirty="0">
                <a:solidFill>
                  <a:srgbClr val="FFFFFF"/>
                </a:solidFill>
                <a:latin typeface="Verdana"/>
                <a:cs typeface="Verdana"/>
              </a:rPr>
              <a:t> </a:t>
            </a:r>
            <a:r>
              <a:rPr sz="1100" dirty="0">
                <a:solidFill>
                  <a:srgbClr val="FFFFFF"/>
                </a:solidFill>
                <a:latin typeface="Verdana"/>
                <a:cs typeface="Verdana"/>
              </a:rPr>
              <a:t>of</a:t>
            </a:r>
            <a:r>
              <a:rPr sz="1100" spc="-50" dirty="0">
                <a:solidFill>
                  <a:srgbClr val="FFFFFF"/>
                </a:solidFill>
                <a:latin typeface="Verdana"/>
                <a:cs typeface="Verdana"/>
              </a:rPr>
              <a:t> </a:t>
            </a:r>
            <a:r>
              <a:rPr sz="1100" dirty="0">
                <a:solidFill>
                  <a:srgbClr val="FFFFFF"/>
                </a:solidFill>
                <a:latin typeface="Verdana"/>
                <a:cs typeface="Verdana"/>
              </a:rPr>
              <a:t>other</a:t>
            </a:r>
            <a:r>
              <a:rPr sz="1100" spc="-55" dirty="0">
                <a:solidFill>
                  <a:srgbClr val="FFFFFF"/>
                </a:solidFill>
                <a:latin typeface="Verdana"/>
                <a:cs typeface="Verdana"/>
              </a:rPr>
              <a:t> </a:t>
            </a:r>
            <a:r>
              <a:rPr sz="1100" dirty="0">
                <a:solidFill>
                  <a:srgbClr val="FFFFFF"/>
                </a:solidFill>
                <a:latin typeface="Verdana"/>
                <a:cs typeface="Verdana"/>
              </a:rPr>
              <a:t>aspects</a:t>
            </a:r>
            <a:r>
              <a:rPr sz="1100" spc="-65" dirty="0">
                <a:solidFill>
                  <a:srgbClr val="FFFFFF"/>
                </a:solidFill>
                <a:latin typeface="Verdana"/>
                <a:cs typeface="Verdana"/>
              </a:rPr>
              <a:t> </a:t>
            </a:r>
            <a:r>
              <a:rPr sz="1100" spc="-20" dirty="0">
                <a:solidFill>
                  <a:srgbClr val="FFFFFF"/>
                </a:solidFill>
                <a:latin typeface="Verdana"/>
                <a:cs typeface="Verdana"/>
              </a:rPr>
              <a:t>are</a:t>
            </a:r>
            <a:r>
              <a:rPr sz="1100" spc="-50" dirty="0">
                <a:solidFill>
                  <a:srgbClr val="FFFFFF"/>
                </a:solidFill>
                <a:latin typeface="Verdana"/>
                <a:cs typeface="Verdana"/>
              </a:rPr>
              <a:t> </a:t>
            </a:r>
            <a:r>
              <a:rPr sz="1100" spc="-10" dirty="0">
                <a:solidFill>
                  <a:srgbClr val="FFFFFF"/>
                </a:solidFill>
                <a:latin typeface="Verdana"/>
                <a:cs typeface="Verdana"/>
              </a:rPr>
              <a:t>solved.</a:t>
            </a:r>
            <a:endParaRPr sz="1100">
              <a:latin typeface="Verdana"/>
              <a:cs typeface="Verdana"/>
            </a:endParaRPr>
          </a:p>
          <a:p>
            <a:pPr marL="12700" marR="241300">
              <a:lnSpc>
                <a:spcPct val="150000"/>
              </a:lnSpc>
            </a:pPr>
            <a:r>
              <a:rPr sz="1100" spc="-90" dirty="0">
                <a:solidFill>
                  <a:srgbClr val="FFFFFF"/>
                </a:solidFill>
                <a:latin typeface="Verdana"/>
                <a:cs typeface="Verdana"/>
              </a:rPr>
              <a:t>In</a:t>
            </a:r>
            <a:r>
              <a:rPr sz="1100" spc="-55" dirty="0">
                <a:solidFill>
                  <a:srgbClr val="FFFFFF"/>
                </a:solidFill>
                <a:latin typeface="Verdana"/>
                <a:cs typeface="Verdana"/>
              </a:rPr>
              <a:t> </a:t>
            </a:r>
            <a:r>
              <a:rPr sz="1100" dirty="0">
                <a:solidFill>
                  <a:srgbClr val="FFFFFF"/>
                </a:solidFill>
                <a:latin typeface="Verdana"/>
                <a:cs typeface="Verdana"/>
              </a:rPr>
              <a:t>battle</a:t>
            </a:r>
            <a:r>
              <a:rPr sz="1100" spc="-45" dirty="0">
                <a:solidFill>
                  <a:srgbClr val="FFFFFF"/>
                </a:solidFill>
                <a:latin typeface="Verdana"/>
                <a:cs typeface="Verdana"/>
              </a:rPr>
              <a:t> </a:t>
            </a:r>
            <a:r>
              <a:rPr sz="1100" dirty="0">
                <a:solidFill>
                  <a:srgbClr val="FFFFFF"/>
                </a:solidFill>
                <a:latin typeface="Verdana"/>
                <a:cs typeface="Verdana"/>
              </a:rPr>
              <a:t>it</a:t>
            </a:r>
            <a:r>
              <a:rPr sz="1100" spc="-40" dirty="0">
                <a:solidFill>
                  <a:srgbClr val="FFFFFF"/>
                </a:solidFill>
                <a:latin typeface="Verdana"/>
                <a:cs typeface="Verdana"/>
              </a:rPr>
              <a:t> </a:t>
            </a:r>
            <a:r>
              <a:rPr sz="1100" dirty="0">
                <a:solidFill>
                  <a:srgbClr val="FFFFFF"/>
                </a:solidFill>
                <a:latin typeface="Verdana"/>
                <a:cs typeface="Verdana"/>
              </a:rPr>
              <a:t>avoids</a:t>
            </a:r>
            <a:r>
              <a:rPr sz="1100" spc="-50" dirty="0">
                <a:solidFill>
                  <a:srgbClr val="FFFFFF"/>
                </a:solidFill>
                <a:latin typeface="Verdana"/>
                <a:cs typeface="Verdana"/>
              </a:rPr>
              <a:t> </a:t>
            </a:r>
            <a:r>
              <a:rPr sz="1100" dirty="0">
                <a:solidFill>
                  <a:srgbClr val="FFFFFF"/>
                </a:solidFill>
                <a:latin typeface="Verdana"/>
                <a:cs typeface="Verdana"/>
              </a:rPr>
              <a:t>direct</a:t>
            </a:r>
            <a:r>
              <a:rPr sz="1100" spc="-65" dirty="0">
                <a:solidFill>
                  <a:srgbClr val="FFFFFF"/>
                </a:solidFill>
                <a:latin typeface="Verdana"/>
                <a:cs typeface="Verdana"/>
              </a:rPr>
              <a:t> </a:t>
            </a:r>
            <a:r>
              <a:rPr sz="1100" dirty="0">
                <a:solidFill>
                  <a:srgbClr val="FFFFFF"/>
                </a:solidFill>
                <a:latin typeface="Verdana"/>
                <a:cs typeface="Verdana"/>
              </a:rPr>
              <a:t>confrontation</a:t>
            </a:r>
            <a:r>
              <a:rPr sz="1100" spc="-55" dirty="0">
                <a:solidFill>
                  <a:srgbClr val="FFFFFF"/>
                </a:solidFill>
                <a:latin typeface="Verdana"/>
                <a:cs typeface="Verdana"/>
              </a:rPr>
              <a:t> </a:t>
            </a:r>
            <a:r>
              <a:rPr sz="1100" spc="-10" dirty="0">
                <a:solidFill>
                  <a:srgbClr val="FFFFFF"/>
                </a:solidFill>
                <a:latin typeface="Verdana"/>
                <a:cs typeface="Verdana"/>
              </a:rPr>
              <a:t>using</a:t>
            </a:r>
            <a:r>
              <a:rPr sz="1100" spc="-75" dirty="0">
                <a:solidFill>
                  <a:srgbClr val="FFFFFF"/>
                </a:solidFill>
                <a:latin typeface="Verdana"/>
                <a:cs typeface="Verdana"/>
              </a:rPr>
              <a:t> </a:t>
            </a:r>
            <a:r>
              <a:rPr sz="1100" spc="-10" dirty="0">
                <a:solidFill>
                  <a:srgbClr val="FFFFFF"/>
                </a:solidFill>
                <a:latin typeface="Verdana"/>
                <a:cs typeface="Verdana"/>
              </a:rPr>
              <a:t>traps</a:t>
            </a:r>
            <a:r>
              <a:rPr sz="1100" spc="-35" dirty="0">
                <a:solidFill>
                  <a:srgbClr val="FFFFFF"/>
                </a:solidFill>
                <a:latin typeface="Verdana"/>
                <a:cs typeface="Verdana"/>
              </a:rPr>
              <a:t> </a:t>
            </a:r>
            <a:r>
              <a:rPr sz="1100" dirty="0">
                <a:solidFill>
                  <a:srgbClr val="FFFFFF"/>
                </a:solidFill>
                <a:latin typeface="Verdana"/>
                <a:cs typeface="Verdana"/>
              </a:rPr>
              <a:t>and</a:t>
            </a:r>
            <a:r>
              <a:rPr sz="1100" spc="-75" dirty="0">
                <a:solidFill>
                  <a:srgbClr val="FFFFFF"/>
                </a:solidFill>
                <a:latin typeface="Verdana"/>
                <a:cs typeface="Verdana"/>
              </a:rPr>
              <a:t> </a:t>
            </a:r>
            <a:r>
              <a:rPr sz="1100" spc="-10" dirty="0">
                <a:solidFill>
                  <a:srgbClr val="FFFFFF"/>
                </a:solidFill>
                <a:latin typeface="Verdana"/>
                <a:cs typeface="Verdana"/>
              </a:rPr>
              <a:t>hazards</a:t>
            </a:r>
            <a:r>
              <a:rPr sz="1100" spc="-45" dirty="0">
                <a:solidFill>
                  <a:srgbClr val="FFFFFF"/>
                </a:solidFill>
                <a:latin typeface="Verdana"/>
                <a:cs typeface="Verdana"/>
              </a:rPr>
              <a:t> </a:t>
            </a:r>
            <a:r>
              <a:rPr sz="1100" dirty="0">
                <a:solidFill>
                  <a:srgbClr val="FFFFFF"/>
                </a:solidFill>
                <a:latin typeface="Verdana"/>
                <a:cs typeface="Verdana"/>
              </a:rPr>
              <a:t>to</a:t>
            </a:r>
            <a:r>
              <a:rPr sz="1100" spc="-45" dirty="0">
                <a:solidFill>
                  <a:srgbClr val="FFFFFF"/>
                </a:solidFill>
                <a:latin typeface="Verdana"/>
                <a:cs typeface="Verdana"/>
              </a:rPr>
              <a:t> </a:t>
            </a:r>
            <a:r>
              <a:rPr sz="1100" spc="-20" dirty="0">
                <a:solidFill>
                  <a:srgbClr val="FFFFFF"/>
                </a:solidFill>
                <a:latin typeface="Verdana"/>
                <a:cs typeface="Verdana"/>
              </a:rPr>
              <a:t>harm </a:t>
            </a:r>
            <a:r>
              <a:rPr sz="1100" dirty="0">
                <a:solidFill>
                  <a:srgbClr val="FFFFFF"/>
                </a:solidFill>
                <a:latin typeface="Verdana"/>
                <a:cs typeface="Verdana"/>
              </a:rPr>
              <a:t>and</a:t>
            </a:r>
            <a:r>
              <a:rPr sz="1100" spc="-60" dirty="0">
                <a:solidFill>
                  <a:srgbClr val="FFFFFF"/>
                </a:solidFill>
                <a:latin typeface="Verdana"/>
                <a:cs typeface="Verdana"/>
              </a:rPr>
              <a:t> </a:t>
            </a:r>
            <a:r>
              <a:rPr sz="1100" dirty="0">
                <a:solidFill>
                  <a:srgbClr val="FFFFFF"/>
                </a:solidFill>
                <a:latin typeface="Verdana"/>
                <a:cs typeface="Verdana"/>
              </a:rPr>
              <a:t>debuff</a:t>
            </a:r>
            <a:r>
              <a:rPr sz="1100" spc="285" dirty="0">
                <a:solidFill>
                  <a:srgbClr val="FFFFFF"/>
                </a:solidFill>
                <a:latin typeface="Verdana"/>
                <a:cs typeface="Verdana"/>
              </a:rPr>
              <a:t> </a:t>
            </a:r>
            <a:r>
              <a:rPr sz="1100" spc="-10" dirty="0">
                <a:solidFill>
                  <a:srgbClr val="FFFFFF"/>
                </a:solidFill>
                <a:latin typeface="Verdana"/>
                <a:cs typeface="Verdana"/>
              </a:rPr>
              <a:t>the</a:t>
            </a:r>
            <a:r>
              <a:rPr sz="1100" spc="-60" dirty="0">
                <a:solidFill>
                  <a:srgbClr val="FFFFFF"/>
                </a:solidFill>
                <a:latin typeface="Verdana"/>
                <a:cs typeface="Verdana"/>
              </a:rPr>
              <a:t> </a:t>
            </a:r>
            <a:r>
              <a:rPr sz="1100" spc="-10" dirty="0">
                <a:solidFill>
                  <a:srgbClr val="FFFFFF"/>
                </a:solidFill>
                <a:latin typeface="Verdana"/>
                <a:cs typeface="Verdana"/>
              </a:rPr>
              <a:t>dreamwalker.</a:t>
            </a:r>
            <a:endParaRPr sz="1100">
              <a:latin typeface="Verdana"/>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0" y="19810"/>
              <a:ext cx="6857999" cy="6838186"/>
            </a:xfrm>
            <a:prstGeom prst="rect">
              <a:avLst/>
            </a:prstGeom>
          </p:spPr>
        </p:pic>
        <p:pic>
          <p:nvPicPr>
            <p:cNvPr id="5" name="object 5"/>
            <p:cNvPicPr/>
            <p:nvPr/>
          </p:nvPicPr>
          <p:blipFill>
            <a:blip r:embed="rId4" cstate="print"/>
            <a:stretch>
              <a:fillRect/>
            </a:stretch>
          </p:blipFill>
          <p:spPr>
            <a:xfrm>
              <a:off x="6134100" y="9142"/>
              <a:ext cx="6057900" cy="6848854"/>
            </a:xfrm>
            <a:prstGeom prst="rect">
              <a:avLst/>
            </a:prstGeom>
          </p:spPr>
        </p:pic>
        <p:pic>
          <p:nvPicPr>
            <p:cNvPr id="6" name="object 6"/>
            <p:cNvPicPr/>
            <p:nvPr/>
          </p:nvPicPr>
          <p:blipFill>
            <a:blip r:embed="rId5" cstate="print"/>
            <a:stretch>
              <a:fillRect/>
            </a:stretch>
          </p:blipFill>
          <p:spPr>
            <a:xfrm>
              <a:off x="142824" y="98882"/>
              <a:ext cx="271703" cy="387146"/>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20" dirty="0">
                <a:solidFill>
                  <a:srgbClr val="F4AD74"/>
                </a:solidFill>
              </a:rPr>
              <a:t>The</a:t>
            </a:r>
            <a:r>
              <a:rPr spc="-165" dirty="0">
                <a:solidFill>
                  <a:srgbClr val="F4AD74"/>
                </a:solidFill>
              </a:rPr>
              <a:t> </a:t>
            </a:r>
            <a:r>
              <a:rPr spc="-60" dirty="0"/>
              <a:t>Aspects</a:t>
            </a:r>
          </a:p>
        </p:txBody>
      </p:sp>
      <p:pic>
        <p:nvPicPr>
          <p:cNvPr id="8" name="object 8"/>
          <p:cNvPicPr/>
          <p:nvPr/>
        </p:nvPicPr>
        <p:blipFill>
          <a:blip r:embed="rId6" cstate="print"/>
          <a:stretch>
            <a:fillRect/>
          </a:stretch>
        </p:blipFill>
        <p:spPr>
          <a:xfrm>
            <a:off x="201168" y="4477510"/>
            <a:ext cx="5733288" cy="2305810"/>
          </a:xfrm>
          <a:prstGeom prst="rect">
            <a:avLst/>
          </a:prstGeom>
        </p:spPr>
      </p:pic>
      <p:sp>
        <p:nvSpPr>
          <p:cNvPr id="9" name="object 9"/>
          <p:cNvSpPr txBox="1"/>
          <p:nvPr/>
        </p:nvSpPr>
        <p:spPr>
          <a:xfrm>
            <a:off x="455472" y="4488256"/>
            <a:ext cx="5236845" cy="1984375"/>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FFFF"/>
                </a:solidFill>
                <a:latin typeface="Trebuchet MS"/>
                <a:cs typeface="Trebuchet MS"/>
              </a:rPr>
              <a:t>Resolve</a:t>
            </a:r>
            <a:endParaRPr sz="2400">
              <a:latin typeface="Trebuchet MS"/>
              <a:cs typeface="Trebuchet MS"/>
            </a:endParaRPr>
          </a:p>
          <a:p>
            <a:pPr marL="12700" marR="5080">
              <a:lnSpc>
                <a:spcPct val="150000"/>
              </a:lnSpc>
              <a:spcBef>
                <a:spcPts val="660"/>
              </a:spcBef>
            </a:pPr>
            <a:r>
              <a:rPr sz="1100" dirty="0">
                <a:solidFill>
                  <a:srgbClr val="FFFFFF"/>
                </a:solidFill>
                <a:latin typeface="Verdana"/>
                <a:cs typeface="Verdana"/>
              </a:rPr>
              <a:t>One</a:t>
            </a:r>
            <a:r>
              <a:rPr sz="1100" spc="-45" dirty="0">
                <a:solidFill>
                  <a:srgbClr val="FFFFFF"/>
                </a:solidFill>
                <a:latin typeface="Verdana"/>
                <a:cs typeface="Verdana"/>
              </a:rPr>
              <a:t> </a:t>
            </a:r>
            <a:r>
              <a:rPr sz="1100" dirty="0">
                <a:solidFill>
                  <a:srgbClr val="FFFFFF"/>
                </a:solidFill>
                <a:latin typeface="Verdana"/>
                <a:cs typeface="Verdana"/>
              </a:rPr>
              <a:t>of</a:t>
            </a:r>
            <a:r>
              <a:rPr sz="1100" spc="-50" dirty="0">
                <a:solidFill>
                  <a:srgbClr val="FFFFFF"/>
                </a:solidFill>
                <a:latin typeface="Verdana"/>
                <a:cs typeface="Verdana"/>
              </a:rPr>
              <a:t> </a:t>
            </a:r>
            <a:r>
              <a:rPr sz="1100" dirty="0">
                <a:solidFill>
                  <a:srgbClr val="FFFFFF"/>
                </a:solidFill>
                <a:latin typeface="Verdana"/>
                <a:cs typeface="Verdana"/>
              </a:rPr>
              <a:t>the</a:t>
            </a:r>
            <a:r>
              <a:rPr sz="1100" spc="-45" dirty="0">
                <a:solidFill>
                  <a:srgbClr val="FFFFFF"/>
                </a:solidFill>
                <a:latin typeface="Verdana"/>
                <a:cs typeface="Verdana"/>
              </a:rPr>
              <a:t> </a:t>
            </a:r>
            <a:r>
              <a:rPr sz="1100" dirty="0">
                <a:solidFill>
                  <a:srgbClr val="FFFFFF"/>
                </a:solidFill>
                <a:latin typeface="Verdana"/>
                <a:cs typeface="Verdana"/>
              </a:rPr>
              <a:t>twin</a:t>
            </a:r>
            <a:r>
              <a:rPr sz="1100" spc="-40" dirty="0">
                <a:solidFill>
                  <a:srgbClr val="FFFFFF"/>
                </a:solidFill>
                <a:latin typeface="Verdana"/>
                <a:cs typeface="Verdana"/>
              </a:rPr>
              <a:t> </a:t>
            </a:r>
            <a:r>
              <a:rPr sz="1100" spc="-10" dirty="0">
                <a:solidFill>
                  <a:srgbClr val="FFFFFF"/>
                </a:solidFill>
                <a:latin typeface="Verdana"/>
                <a:cs typeface="Verdana"/>
              </a:rPr>
              <a:t>primal</a:t>
            </a:r>
            <a:r>
              <a:rPr sz="1100" spc="-35" dirty="0">
                <a:solidFill>
                  <a:srgbClr val="FFFFFF"/>
                </a:solidFill>
                <a:latin typeface="Verdana"/>
                <a:cs typeface="Verdana"/>
              </a:rPr>
              <a:t> </a:t>
            </a:r>
            <a:r>
              <a:rPr sz="1100" spc="-20" dirty="0">
                <a:solidFill>
                  <a:srgbClr val="FFFFFF"/>
                </a:solidFill>
                <a:latin typeface="Verdana"/>
                <a:cs typeface="Verdana"/>
              </a:rPr>
              <a:t>aspects.</a:t>
            </a:r>
            <a:r>
              <a:rPr sz="1100" spc="-40" dirty="0">
                <a:solidFill>
                  <a:srgbClr val="FFFFFF"/>
                </a:solidFill>
                <a:latin typeface="Verdana"/>
                <a:cs typeface="Verdana"/>
              </a:rPr>
              <a:t> </a:t>
            </a:r>
            <a:r>
              <a:rPr sz="1100" spc="-30" dirty="0">
                <a:solidFill>
                  <a:srgbClr val="FFFFFF"/>
                </a:solidFill>
                <a:latin typeface="Verdana"/>
                <a:cs typeface="Verdana"/>
              </a:rPr>
              <a:t>She</a:t>
            </a:r>
            <a:r>
              <a:rPr sz="1100" spc="-55" dirty="0">
                <a:solidFill>
                  <a:srgbClr val="FFFFFF"/>
                </a:solidFill>
                <a:latin typeface="Verdana"/>
                <a:cs typeface="Verdana"/>
              </a:rPr>
              <a:t> </a:t>
            </a:r>
            <a:r>
              <a:rPr sz="1100" spc="-20" dirty="0">
                <a:solidFill>
                  <a:srgbClr val="FFFFFF"/>
                </a:solidFill>
                <a:latin typeface="Verdana"/>
                <a:cs typeface="Verdana"/>
              </a:rPr>
              <a:t>represents</a:t>
            </a:r>
            <a:r>
              <a:rPr sz="1100" spc="-40" dirty="0">
                <a:solidFill>
                  <a:srgbClr val="FFFFFF"/>
                </a:solidFill>
                <a:latin typeface="Verdana"/>
                <a:cs typeface="Verdana"/>
              </a:rPr>
              <a:t> </a:t>
            </a:r>
            <a:r>
              <a:rPr sz="1100" spc="-20" dirty="0">
                <a:solidFill>
                  <a:srgbClr val="FFFFFF"/>
                </a:solidFill>
                <a:latin typeface="Verdana"/>
                <a:cs typeface="Verdana"/>
              </a:rPr>
              <a:t>her</a:t>
            </a:r>
            <a:r>
              <a:rPr sz="1100" spc="-45" dirty="0">
                <a:solidFill>
                  <a:srgbClr val="FFFFFF"/>
                </a:solidFill>
                <a:latin typeface="Verdana"/>
                <a:cs typeface="Verdana"/>
              </a:rPr>
              <a:t> </a:t>
            </a:r>
            <a:r>
              <a:rPr sz="1100" spc="-10" dirty="0">
                <a:solidFill>
                  <a:srgbClr val="FFFFFF"/>
                </a:solidFill>
                <a:latin typeface="Verdana"/>
                <a:cs typeface="Verdana"/>
              </a:rPr>
              <a:t>hosts</a:t>
            </a:r>
            <a:r>
              <a:rPr sz="1100" spc="-35" dirty="0">
                <a:solidFill>
                  <a:srgbClr val="FFFFFF"/>
                </a:solidFill>
                <a:latin typeface="Verdana"/>
                <a:cs typeface="Verdana"/>
              </a:rPr>
              <a:t> </a:t>
            </a:r>
            <a:r>
              <a:rPr sz="1100" spc="-10" dirty="0">
                <a:solidFill>
                  <a:srgbClr val="FFFFFF"/>
                </a:solidFill>
                <a:latin typeface="Verdana"/>
                <a:cs typeface="Verdana"/>
              </a:rPr>
              <a:t>desire</a:t>
            </a:r>
            <a:r>
              <a:rPr sz="1100" spc="-50" dirty="0">
                <a:solidFill>
                  <a:srgbClr val="FFFFFF"/>
                </a:solidFill>
                <a:latin typeface="Verdana"/>
                <a:cs typeface="Verdana"/>
              </a:rPr>
              <a:t> </a:t>
            </a:r>
            <a:r>
              <a:rPr sz="1100" dirty="0">
                <a:solidFill>
                  <a:srgbClr val="FFFFFF"/>
                </a:solidFill>
                <a:latin typeface="Verdana"/>
                <a:cs typeface="Verdana"/>
              </a:rPr>
              <a:t>to</a:t>
            </a:r>
            <a:r>
              <a:rPr sz="1100" spc="-30" dirty="0">
                <a:solidFill>
                  <a:srgbClr val="FFFFFF"/>
                </a:solidFill>
                <a:latin typeface="Verdana"/>
                <a:cs typeface="Verdana"/>
              </a:rPr>
              <a:t> </a:t>
            </a:r>
            <a:r>
              <a:rPr sz="1100" dirty="0">
                <a:solidFill>
                  <a:srgbClr val="FFFFFF"/>
                </a:solidFill>
                <a:latin typeface="Verdana"/>
                <a:cs typeface="Verdana"/>
              </a:rPr>
              <a:t>act</a:t>
            </a:r>
            <a:r>
              <a:rPr sz="1100" spc="-40" dirty="0">
                <a:solidFill>
                  <a:srgbClr val="FFFFFF"/>
                </a:solidFill>
                <a:latin typeface="Verdana"/>
                <a:cs typeface="Verdana"/>
              </a:rPr>
              <a:t> </a:t>
            </a:r>
            <a:r>
              <a:rPr sz="1100" spc="-140" dirty="0">
                <a:solidFill>
                  <a:srgbClr val="FFFFFF"/>
                </a:solidFill>
                <a:latin typeface="Verdana"/>
                <a:cs typeface="Verdana"/>
              </a:rPr>
              <a:t>,</a:t>
            </a:r>
            <a:r>
              <a:rPr sz="1100" spc="-35" dirty="0">
                <a:solidFill>
                  <a:srgbClr val="FFFFFF"/>
                </a:solidFill>
                <a:latin typeface="Verdana"/>
                <a:cs typeface="Verdana"/>
              </a:rPr>
              <a:t> </a:t>
            </a:r>
            <a:r>
              <a:rPr sz="1100" spc="-25" dirty="0">
                <a:solidFill>
                  <a:srgbClr val="FFFFFF"/>
                </a:solidFill>
                <a:latin typeface="Verdana"/>
                <a:cs typeface="Verdana"/>
              </a:rPr>
              <a:t>to </a:t>
            </a:r>
            <a:r>
              <a:rPr sz="1100" spc="-10" dirty="0">
                <a:solidFill>
                  <a:srgbClr val="FFFFFF"/>
                </a:solidFill>
                <a:latin typeface="Verdana"/>
                <a:cs typeface="Verdana"/>
              </a:rPr>
              <a:t>cause</a:t>
            </a:r>
            <a:r>
              <a:rPr sz="1100" spc="-65" dirty="0">
                <a:solidFill>
                  <a:srgbClr val="FFFFFF"/>
                </a:solidFill>
                <a:latin typeface="Verdana"/>
                <a:cs typeface="Verdana"/>
              </a:rPr>
              <a:t> </a:t>
            </a:r>
            <a:r>
              <a:rPr sz="1100" dirty="0">
                <a:solidFill>
                  <a:srgbClr val="FFFFFF"/>
                </a:solidFill>
                <a:latin typeface="Verdana"/>
                <a:cs typeface="Verdana"/>
              </a:rPr>
              <a:t>change</a:t>
            </a:r>
            <a:r>
              <a:rPr sz="1100" spc="-90" dirty="0">
                <a:solidFill>
                  <a:srgbClr val="FFFFFF"/>
                </a:solidFill>
                <a:latin typeface="Verdana"/>
                <a:cs typeface="Verdana"/>
              </a:rPr>
              <a:t> </a:t>
            </a:r>
            <a:r>
              <a:rPr sz="1100" spc="-140" dirty="0">
                <a:solidFill>
                  <a:srgbClr val="FFFFFF"/>
                </a:solidFill>
                <a:latin typeface="Verdana"/>
                <a:cs typeface="Verdana"/>
              </a:rPr>
              <a:t>.</a:t>
            </a:r>
            <a:r>
              <a:rPr sz="1100" spc="-40" dirty="0">
                <a:solidFill>
                  <a:srgbClr val="FFFFFF"/>
                </a:solidFill>
                <a:latin typeface="Verdana"/>
                <a:cs typeface="Verdana"/>
              </a:rPr>
              <a:t> </a:t>
            </a:r>
            <a:r>
              <a:rPr sz="1100" spc="-30" dirty="0">
                <a:solidFill>
                  <a:srgbClr val="FFFFFF"/>
                </a:solidFill>
                <a:latin typeface="Verdana"/>
                <a:cs typeface="Verdana"/>
              </a:rPr>
              <a:t>She</a:t>
            </a:r>
            <a:r>
              <a:rPr sz="1100" spc="-65" dirty="0">
                <a:solidFill>
                  <a:srgbClr val="FFFFFF"/>
                </a:solidFill>
                <a:latin typeface="Verdana"/>
                <a:cs typeface="Verdana"/>
              </a:rPr>
              <a:t> </a:t>
            </a:r>
            <a:r>
              <a:rPr sz="1100" spc="-25" dirty="0">
                <a:solidFill>
                  <a:srgbClr val="FFFFFF"/>
                </a:solidFill>
                <a:latin typeface="Verdana"/>
                <a:cs typeface="Verdana"/>
              </a:rPr>
              <a:t>usually</a:t>
            </a:r>
            <a:r>
              <a:rPr sz="1100" spc="-80" dirty="0">
                <a:solidFill>
                  <a:srgbClr val="FFFFFF"/>
                </a:solidFill>
                <a:latin typeface="Verdana"/>
                <a:cs typeface="Verdana"/>
              </a:rPr>
              <a:t> </a:t>
            </a:r>
            <a:r>
              <a:rPr sz="1100" dirty="0">
                <a:solidFill>
                  <a:srgbClr val="FFFFFF"/>
                </a:solidFill>
                <a:latin typeface="Verdana"/>
                <a:cs typeface="Verdana"/>
              </a:rPr>
              <a:t>hidden</a:t>
            </a:r>
            <a:r>
              <a:rPr sz="1100" spc="-70" dirty="0">
                <a:solidFill>
                  <a:srgbClr val="FFFFFF"/>
                </a:solidFill>
                <a:latin typeface="Verdana"/>
                <a:cs typeface="Verdana"/>
              </a:rPr>
              <a:t> </a:t>
            </a:r>
            <a:r>
              <a:rPr sz="1100" dirty="0">
                <a:solidFill>
                  <a:srgbClr val="FFFFFF"/>
                </a:solidFill>
                <a:latin typeface="Verdana"/>
                <a:cs typeface="Verdana"/>
              </a:rPr>
              <a:t>but</a:t>
            </a:r>
            <a:r>
              <a:rPr sz="1100" spc="-45" dirty="0">
                <a:solidFill>
                  <a:srgbClr val="FFFFFF"/>
                </a:solidFill>
                <a:latin typeface="Verdana"/>
                <a:cs typeface="Verdana"/>
              </a:rPr>
              <a:t> </a:t>
            </a:r>
            <a:r>
              <a:rPr sz="1100" dirty="0">
                <a:solidFill>
                  <a:srgbClr val="FFFFFF"/>
                </a:solidFill>
                <a:latin typeface="Verdana"/>
                <a:cs typeface="Verdana"/>
              </a:rPr>
              <a:t>when</a:t>
            </a:r>
            <a:r>
              <a:rPr sz="1100" spc="-60" dirty="0">
                <a:solidFill>
                  <a:srgbClr val="FFFFFF"/>
                </a:solidFill>
                <a:latin typeface="Verdana"/>
                <a:cs typeface="Verdana"/>
              </a:rPr>
              <a:t> </a:t>
            </a:r>
            <a:r>
              <a:rPr sz="1100" spc="-20" dirty="0">
                <a:solidFill>
                  <a:srgbClr val="FFFFFF"/>
                </a:solidFill>
                <a:latin typeface="Verdana"/>
                <a:cs typeface="Verdana"/>
              </a:rPr>
              <a:t>she</a:t>
            </a:r>
            <a:r>
              <a:rPr sz="1100" spc="-60" dirty="0">
                <a:solidFill>
                  <a:srgbClr val="FFFFFF"/>
                </a:solidFill>
                <a:latin typeface="Verdana"/>
                <a:cs typeface="Verdana"/>
              </a:rPr>
              <a:t> </a:t>
            </a:r>
            <a:r>
              <a:rPr sz="1100" spc="-20" dirty="0">
                <a:solidFill>
                  <a:srgbClr val="FFFFFF"/>
                </a:solidFill>
                <a:latin typeface="Verdana"/>
                <a:cs typeface="Verdana"/>
              </a:rPr>
              <a:t>manifests</a:t>
            </a:r>
            <a:r>
              <a:rPr sz="1100" spc="-45" dirty="0">
                <a:solidFill>
                  <a:srgbClr val="FFFFFF"/>
                </a:solidFill>
                <a:latin typeface="Verdana"/>
                <a:cs typeface="Verdana"/>
              </a:rPr>
              <a:t> </a:t>
            </a:r>
            <a:r>
              <a:rPr sz="1100" spc="-20" dirty="0">
                <a:solidFill>
                  <a:srgbClr val="FFFFFF"/>
                </a:solidFill>
                <a:latin typeface="Verdana"/>
                <a:cs typeface="Verdana"/>
              </a:rPr>
              <a:t>she</a:t>
            </a:r>
            <a:r>
              <a:rPr sz="1100" spc="-60" dirty="0">
                <a:solidFill>
                  <a:srgbClr val="FFFFFF"/>
                </a:solidFill>
                <a:latin typeface="Verdana"/>
                <a:cs typeface="Verdana"/>
              </a:rPr>
              <a:t> </a:t>
            </a:r>
            <a:r>
              <a:rPr sz="1100" spc="-10" dirty="0">
                <a:solidFill>
                  <a:srgbClr val="FFFFFF"/>
                </a:solidFill>
                <a:latin typeface="Verdana"/>
                <a:cs typeface="Verdana"/>
              </a:rPr>
              <a:t>is</a:t>
            </a:r>
            <a:r>
              <a:rPr sz="1100" spc="-50" dirty="0">
                <a:solidFill>
                  <a:srgbClr val="FFFFFF"/>
                </a:solidFill>
                <a:latin typeface="Verdana"/>
                <a:cs typeface="Verdana"/>
              </a:rPr>
              <a:t> </a:t>
            </a:r>
            <a:r>
              <a:rPr sz="1100" spc="-10" dirty="0">
                <a:solidFill>
                  <a:srgbClr val="FFFFFF"/>
                </a:solidFill>
                <a:latin typeface="Verdana"/>
                <a:cs typeface="Verdana"/>
              </a:rPr>
              <a:t>arrogance </a:t>
            </a:r>
            <a:r>
              <a:rPr sz="1100" spc="-20" dirty="0">
                <a:solidFill>
                  <a:srgbClr val="FFFFFF"/>
                </a:solidFill>
                <a:latin typeface="Verdana"/>
                <a:cs typeface="Verdana"/>
              </a:rPr>
              <a:t>personified.</a:t>
            </a:r>
            <a:r>
              <a:rPr sz="1100" spc="-50" dirty="0">
                <a:solidFill>
                  <a:srgbClr val="FFFFFF"/>
                </a:solidFill>
                <a:latin typeface="Verdana"/>
                <a:cs typeface="Verdana"/>
              </a:rPr>
              <a:t> </a:t>
            </a:r>
            <a:r>
              <a:rPr sz="1100" spc="-30" dirty="0">
                <a:solidFill>
                  <a:srgbClr val="FFFFFF"/>
                </a:solidFill>
                <a:latin typeface="Verdana"/>
                <a:cs typeface="Verdana"/>
              </a:rPr>
              <a:t>She</a:t>
            </a:r>
            <a:r>
              <a:rPr sz="1100" spc="-40" dirty="0">
                <a:solidFill>
                  <a:srgbClr val="FFFFFF"/>
                </a:solidFill>
                <a:latin typeface="Verdana"/>
                <a:cs typeface="Verdana"/>
              </a:rPr>
              <a:t> </a:t>
            </a:r>
            <a:r>
              <a:rPr sz="1100" dirty="0">
                <a:solidFill>
                  <a:srgbClr val="FFFFFF"/>
                </a:solidFill>
                <a:latin typeface="Verdana"/>
                <a:cs typeface="Verdana"/>
              </a:rPr>
              <a:t>opposes</a:t>
            </a:r>
            <a:r>
              <a:rPr sz="1100" spc="-15" dirty="0">
                <a:solidFill>
                  <a:srgbClr val="FFFFFF"/>
                </a:solidFill>
                <a:latin typeface="Verdana"/>
                <a:cs typeface="Verdana"/>
              </a:rPr>
              <a:t> </a:t>
            </a:r>
            <a:r>
              <a:rPr sz="1100" dirty="0">
                <a:solidFill>
                  <a:srgbClr val="FFFFFF"/>
                </a:solidFill>
                <a:latin typeface="Verdana"/>
                <a:cs typeface="Verdana"/>
              </a:rPr>
              <a:t>Doubt</a:t>
            </a:r>
            <a:r>
              <a:rPr sz="1100" spc="-45" dirty="0">
                <a:solidFill>
                  <a:srgbClr val="FFFFFF"/>
                </a:solidFill>
                <a:latin typeface="Verdana"/>
                <a:cs typeface="Verdana"/>
              </a:rPr>
              <a:t> </a:t>
            </a:r>
            <a:r>
              <a:rPr sz="1100" dirty="0">
                <a:solidFill>
                  <a:srgbClr val="FFFFFF"/>
                </a:solidFill>
                <a:latin typeface="Verdana"/>
                <a:cs typeface="Verdana"/>
              </a:rPr>
              <a:t>but</a:t>
            </a:r>
            <a:r>
              <a:rPr sz="1100" spc="-35" dirty="0">
                <a:solidFill>
                  <a:srgbClr val="FFFFFF"/>
                </a:solidFill>
                <a:latin typeface="Verdana"/>
                <a:cs typeface="Verdana"/>
              </a:rPr>
              <a:t> </a:t>
            </a:r>
            <a:r>
              <a:rPr sz="1100" spc="-10" dirty="0">
                <a:solidFill>
                  <a:srgbClr val="FFFFFF"/>
                </a:solidFill>
                <a:latin typeface="Verdana"/>
                <a:cs typeface="Verdana"/>
              </a:rPr>
              <a:t>is</a:t>
            </a:r>
            <a:r>
              <a:rPr sz="1100" spc="-25" dirty="0">
                <a:solidFill>
                  <a:srgbClr val="FFFFFF"/>
                </a:solidFill>
                <a:latin typeface="Verdana"/>
                <a:cs typeface="Verdana"/>
              </a:rPr>
              <a:t> </a:t>
            </a:r>
            <a:r>
              <a:rPr sz="1100" spc="-20" dirty="0">
                <a:solidFill>
                  <a:srgbClr val="FFFFFF"/>
                </a:solidFill>
                <a:latin typeface="Verdana"/>
                <a:cs typeface="Verdana"/>
              </a:rPr>
              <a:t>neutral</a:t>
            </a:r>
            <a:r>
              <a:rPr sz="1100" spc="-30" dirty="0">
                <a:solidFill>
                  <a:srgbClr val="FFFFFF"/>
                </a:solidFill>
                <a:latin typeface="Verdana"/>
                <a:cs typeface="Verdana"/>
              </a:rPr>
              <a:t> </a:t>
            </a:r>
            <a:r>
              <a:rPr sz="1100" dirty="0">
                <a:solidFill>
                  <a:srgbClr val="FFFFFF"/>
                </a:solidFill>
                <a:latin typeface="Verdana"/>
                <a:cs typeface="Verdana"/>
              </a:rPr>
              <a:t>to</a:t>
            </a:r>
            <a:r>
              <a:rPr sz="1100" spc="-20" dirty="0">
                <a:solidFill>
                  <a:srgbClr val="FFFFFF"/>
                </a:solidFill>
                <a:latin typeface="Verdana"/>
                <a:cs typeface="Verdana"/>
              </a:rPr>
              <a:t> </a:t>
            </a:r>
            <a:r>
              <a:rPr sz="1100" dirty="0">
                <a:solidFill>
                  <a:srgbClr val="FFFFFF"/>
                </a:solidFill>
                <a:latin typeface="Verdana"/>
                <a:cs typeface="Verdana"/>
              </a:rPr>
              <a:t>other</a:t>
            </a:r>
            <a:r>
              <a:rPr sz="1100" spc="-15" dirty="0">
                <a:solidFill>
                  <a:srgbClr val="FFFFFF"/>
                </a:solidFill>
                <a:latin typeface="Verdana"/>
                <a:cs typeface="Verdana"/>
              </a:rPr>
              <a:t> </a:t>
            </a:r>
            <a:r>
              <a:rPr sz="1100" spc="-10" dirty="0">
                <a:solidFill>
                  <a:srgbClr val="FFFFFF"/>
                </a:solidFill>
                <a:latin typeface="Verdana"/>
                <a:cs typeface="Verdana"/>
              </a:rPr>
              <a:t>aspects</a:t>
            </a:r>
            <a:endParaRPr sz="1100">
              <a:latin typeface="Verdana"/>
              <a:cs typeface="Verdana"/>
            </a:endParaRPr>
          </a:p>
          <a:p>
            <a:pPr marL="12700">
              <a:lnSpc>
                <a:spcPct val="100000"/>
              </a:lnSpc>
              <a:spcBef>
                <a:spcPts val="660"/>
              </a:spcBef>
            </a:pPr>
            <a:r>
              <a:rPr sz="1100" spc="-30" dirty="0">
                <a:solidFill>
                  <a:srgbClr val="FFFFFF"/>
                </a:solidFill>
                <a:latin typeface="Verdana"/>
                <a:cs typeface="Verdana"/>
              </a:rPr>
              <a:t>She</a:t>
            </a:r>
            <a:r>
              <a:rPr sz="1100" spc="-70" dirty="0">
                <a:solidFill>
                  <a:srgbClr val="FFFFFF"/>
                </a:solidFill>
                <a:latin typeface="Verdana"/>
                <a:cs typeface="Verdana"/>
              </a:rPr>
              <a:t> </a:t>
            </a:r>
            <a:r>
              <a:rPr sz="1100" dirty="0">
                <a:solidFill>
                  <a:srgbClr val="FFFFFF"/>
                </a:solidFill>
                <a:latin typeface="Verdana"/>
                <a:cs typeface="Verdana"/>
              </a:rPr>
              <a:t>will</a:t>
            </a:r>
            <a:r>
              <a:rPr sz="1100" spc="-60" dirty="0">
                <a:solidFill>
                  <a:srgbClr val="FFFFFF"/>
                </a:solidFill>
                <a:latin typeface="Verdana"/>
                <a:cs typeface="Verdana"/>
              </a:rPr>
              <a:t> </a:t>
            </a:r>
            <a:r>
              <a:rPr sz="1100" spc="-10" dirty="0">
                <a:solidFill>
                  <a:srgbClr val="FFFFFF"/>
                </a:solidFill>
                <a:latin typeface="Verdana"/>
                <a:cs typeface="Verdana"/>
              </a:rPr>
              <a:t>always</a:t>
            </a:r>
            <a:r>
              <a:rPr sz="1100" spc="-50" dirty="0">
                <a:solidFill>
                  <a:srgbClr val="FFFFFF"/>
                </a:solidFill>
                <a:latin typeface="Verdana"/>
                <a:cs typeface="Verdana"/>
              </a:rPr>
              <a:t> </a:t>
            </a:r>
            <a:r>
              <a:rPr sz="1100" dirty="0">
                <a:solidFill>
                  <a:srgbClr val="FFFFFF"/>
                </a:solidFill>
                <a:latin typeface="Verdana"/>
                <a:cs typeface="Verdana"/>
              </a:rPr>
              <a:t>change</a:t>
            </a:r>
            <a:r>
              <a:rPr sz="1100" spc="-85" dirty="0">
                <a:solidFill>
                  <a:srgbClr val="FFFFFF"/>
                </a:solidFill>
                <a:latin typeface="Verdana"/>
                <a:cs typeface="Verdana"/>
              </a:rPr>
              <a:t> </a:t>
            </a:r>
            <a:r>
              <a:rPr sz="1100" spc="-20" dirty="0">
                <a:solidFill>
                  <a:srgbClr val="FFFFFF"/>
                </a:solidFill>
                <a:latin typeface="Verdana"/>
                <a:cs typeface="Verdana"/>
              </a:rPr>
              <a:t>her</a:t>
            </a:r>
            <a:r>
              <a:rPr sz="1100" spc="-55" dirty="0">
                <a:solidFill>
                  <a:srgbClr val="FFFFFF"/>
                </a:solidFill>
                <a:latin typeface="Verdana"/>
                <a:cs typeface="Verdana"/>
              </a:rPr>
              <a:t> </a:t>
            </a:r>
            <a:r>
              <a:rPr sz="1100" dirty="0">
                <a:solidFill>
                  <a:srgbClr val="FFFFFF"/>
                </a:solidFill>
                <a:latin typeface="Verdana"/>
                <a:cs typeface="Verdana"/>
              </a:rPr>
              <a:t>riddle</a:t>
            </a:r>
            <a:r>
              <a:rPr sz="1100" spc="-70" dirty="0">
                <a:solidFill>
                  <a:srgbClr val="FFFFFF"/>
                </a:solidFill>
                <a:latin typeface="Verdana"/>
                <a:cs typeface="Verdana"/>
              </a:rPr>
              <a:t> </a:t>
            </a:r>
            <a:r>
              <a:rPr sz="1100" dirty="0">
                <a:solidFill>
                  <a:srgbClr val="FFFFFF"/>
                </a:solidFill>
                <a:latin typeface="Verdana"/>
                <a:cs typeface="Verdana"/>
              </a:rPr>
              <a:t>if</a:t>
            </a:r>
            <a:r>
              <a:rPr sz="1100" spc="-50" dirty="0">
                <a:solidFill>
                  <a:srgbClr val="FFFFFF"/>
                </a:solidFill>
                <a:latin typeface="Verdana"/>
                <a:cs typeface="Verdana"/>
              </a:rPr>
              <a:t> </a:t>
            </a:r>
            <a:r>
              <a:rPr sz="1100" dirty="0">
                <a:solidFill>
                  <a:srgbClr val="FFFFFF"/>
                </a:solidFill>
                <a:latin typeface="Verdana"/>
                <a:cs typeface="Verdana"/>
              </a:rPr>
              <a:t>not</a:t>
            </a:r>
            <a:r>
              <a:rPr sz="1100" spc="-55" dirty="0">
                <a:solidFill>
                  <a:srgbClr val="FFFFFF"/>
                </a:solidFill>
                <a:latin typeface="Verdana"/>
                <a:cs typeface="Verdana"/>
              </a:rPr>
              <a:t> </a:t>
            </a:r>
            <a:r>
              <a:rPr sz="1100" spc="-10" dirty="0">
                <a:solidFill>
                  <a:srgbClr val="FFFFFF"/>
                </a:solidFill>
                <a:latin typeface="Verdana"/>
                <a:cs typeface="Verdana"/>
              </a:rPr>
              <a:t>answered</a:t>
            </a:r>
            <a:r>
              <a:rPr sz="1100" spc="-50" dirty="0">
                <a:solidFill>
                  <a:srgbClr val="FFFFFF"/>
                </a:solidFill>
                <a:latin typeface="Verdana"/>
                <a:cs typeface="Verdana"/>
              </a:rPr>
              <a:t> </a:t>
            </a:r>
            <a:r>
              <a:rPr sz="1100" spc="-10" dirty="0">
                <a:solidFill>
                  <a:srgbClr val="FFFFFF"/>
                </a:solidFill>
                <a:latin typeface="Verdana"/>
                <a:cs typeface="Verdana"/>
              </a:rPr>
              <a:t>first</a:t>
            </a:r>
            <a:endParaRPr sz="1100">
              <a:latin typeface="Verdana"/>
              <a:cs typeface="Verdana"/>
            </a:endParaRPr>
          </a:p>
          <a:p>
            <a:pPr marL="12700" marR="26670">
              <a:lnSpc>
                <a:spcPct val="150000"/>
              </a:lnSpc>
            </a:pPr>
            <a:r>
              <a:rPr sz="1100" spc="-90" dirty="0">
                <a:solidFill>
                  <a:srgbClr val="FFFFFF"/>
                </a:solidFill>
                <a:latin typeface="Verdana"/>
                <a:cs typeface="Verdana"/>
              </a:rPr>
              <a:t>In</a:t>
            </a:r>
            <a:r>
              <a:rPr sz="1100" spc="-70" dirty="0">
                <a:solidFill>
                  <a:srgbClr val="FFFFFF"/>
                </a:solidFill>
                <a:latin typeface="Verdana"/>
                <a:cs typeface="Verdana"/>
              </a:rPr>
              <a:t> </a:t>
            </a:r>
            <a:r>
              <a:rPr sz="1100" dirty="0">
                <a:solidFill>
                  <a:srgbClr val="FFFFFF"/>
                </a:solidFill>
                <a:latin typeface="Verdana"/>
                <a:cs typeface="Verdana"/>
              </a:rPr>
              <a:t>battle</a:t>
            </a:r>
            <a:r>
              <a:rPr sz="1100" spc="-50" dirty="0">
                <a:solidFill>
                  <a:srgbClr val="FFFFFF"/>
                </a:solidFill>
                <a:latin typeface="Verdana"/>
                <a:cs typeface="Verdana"/>
              </a:rPr>
              <a:t> </a:t>
            </a:r>
            <a:r>
              <a:rPr sz="1100" spc="-20" dirty="0">
                <a:solidFill>
                  <a:srgbClr val="FFFFFF"/>
                </a:solidFill>
                <a:latin typeface="Verdana"/>
                <a:cs typeface="Verdana"/>
              </a:rPr>
              <a:t>she</a:t>
            </a:r>
            <a:r>
              <a:rPr sz="1100" spc="-75" dirty="0">
                <a:solidFill>
                  <a:srgbClr val="FFFFFF"/>
                </a:solidFill>
                <a:latin typeface="Verdana"/>
                <a:cs typeface="Verdana"/>
              </a:rPr>
              <a:t> </a:t>
            </a:r>
            <a:r>
              <a:rPr sz="1100" spc="-10" dirty="0">
                <a:solidFill>
                  <a:srgbClr val="FFFFFF"/>
                </a:solidFill>
                <a:latin typeface="Verdana"/>
                <a:cs typeface="Verdana"/>
              </a:rPr>
              <a:t>is</a:t>
            </a:r>
            <a:r>
              <a:rPr sz="1100" spc="-55" dirty="0">
                <a:solidFill>
                  <a:srgbClr val="FFFFFF"/>
                </a:solidFill>
                <a:latin typeface="Verdana"/>
                <a:cs typeface="Verdana"/>
              </a:rPr>
              <a:t> </a:t>
            </a:r>
            <a:r>
              <a:rPr sz="1100" dirty="0">
                <a:solidFill>
                  <a:srgbClr val="FFFFFF"/>
                </a:solidFill>
                <a:latin typeface="Verdana"/>
                <a:cs typeface="Verdana"/>
              </a:rPr>
              <a:t>a</a:t>
            </a:r>
            <a:r>
              <a:rPr sz="1100" spc="-45" dirty="0">
                <a:solidFill>
                  <a:srgbClr val="FFFFFF"/>
                </a:solidFill>
                <a:latin typeface="Verdana"/>
                <a:cs typeface="Verdana"/>
              </a:rPr>
              <a:t> </a:t>
            </a:r>
            <a:r>
              <a:rPr sz="1100" spc="-20" dirty="0">
                <a:solidFill>
                  <a:srgbClr val="FFFFFF"/>
                </a:solidFill>
                <a:latin typeface="Verdana"/>
                <a:cs typeface="Verdana"/>
              </a:rPr>
              <a:t>juggernaut</a:t>
            </a:r>
            <a:r>
              <a:rPr sz="1100" spc="-85" dirty="0">
                <a:solidFill>
                  <a:srgbClr val="FFFFFF"/>
                </a:solidFill>
                <a:latin typeface="Verdana"/>
                <a:cs typeface="Verdana"/>
              </a:rPr>
              <a:t> </a:t>
            </a:r>
            <a:r>
              <a:rPr sz="1100" dirty="0">
                <a:solidFill>
                  <a:srgbClr val="FFFFFF"/>
                </a:solidFill>
                <a:latin typeface="Verdana"/>
                <a:cs typeface="Verdana"/>
              </a:rPr>
              <a:t>acting</a:t>
            </a:r>
            <a:r>
              <a:rPr sz="1100" spc="-80" dirty="0">
                <a:solidFill>
                  <a:srgbClr val="FFFFFF"/>
                </a:solidFill>
                <a:latin typeface="Verdana"/>
                <a:cs typeface="Verdana"/>
              </a:rPr>
              <a:t> </a:t>
            </a:r>
            <a:r>
              <a:rPr sz="1100" spc="-20" dirty="0">
                <a:solidFill>
                  <a:srgbClr val="FFFFFF"/>
                </a:solidFill>
                <a:latin typeface="Verdana"/>
                <a:cs typeface="Verdana"/>
              </a:rPr>
              <a:t>as</a:t>
            </a:r>
            <a:r>
              <a:rPr sz="1100" spc="-55" dirty="0">
                <a:solidFill>
                  <a:srgbClr val="FFFFFF"/>
                </a:solidFill>
                <a:latin typeface="Verdana"/>
                <a:cs typeface="Verdana"/>
              </a:rPr>
              <a:t> </a:t>
            </a:r>
            <a:r>
              <a:rPr sz="1100" dirty="0">
                <a:solidFill>
                  <a:srgbClr val="FFFFFF"/>
                </a:solidFill>
                <a:latin typeface="Verdana"/>
                <a:cs typeface="Verdana"/>
              </a:rPr>
              <a:t>a</a:t>
            </a:r>
            <a:r>
              <a:rPr sz="1100" spc="-60" dirty="0">
                <a:solidFill>
                  <a:srgbClr val="FFFFFF"/>
                </a:solidFill>
                <a:latin typeface="Verdana"/>
                <a:cs typeface="Verdana"/>
              </a:rPr>
              <a:t> </a:t>
            </a:r>
            <a:r>
              <a:rPr sz="1100" spc="-20" dirty="0">
                <a:solidFill>
                  <a:srgbClr val="FFFFFF"/>
                </a:solidFill>
                <a:latin typeface="Verdana"/>
                <a:cs typeface="Verdana"/>
              </a:rPr>
              <a:t>tank</a:t>
            </a:r>
            <a:r>
              <a:rPr sz="1100" spc="-60" dirty="0">
                <a:solidFill>
                  <a:srgbClr val="FFFFFF"/>
                </a:solidFill>
                <a:latin typeface="Verdana"/>
                <a:cs typeface="Verdana"/>
              </a:rPr>
              <a:t> </a:t>
            </a:r>
            <a:r>
              <a:rPr sz="1100" dirty="0">
                <a:solidFill>
                  <a:srgbClr val="FFFFFF"/>
                </a:solidFill>
                <a:latin typeface="Verdana"/>
                <a:cs typeface="Verdana"/>
              </a:rPr>
              <a:t>and</a:t>
            </a:r>
            <a:r>
              <a:rPr sz="1100" spc="-75" dirty="0">
                <a:solidFill>
                  <a:srgbClr val="FFFFFF"/>
                </a:solidFill>
                <a:latin typeface="Verdana"/>
                <a:cs typeface="Verdana"/>
              </a:rPr>
              <a:t> </a:t>
            </a:r>
            <a:r>
              <a:rPr sz="1100" spc="-10" dirty="0">
                <a:solidFill>
                  <a:srgbClr val="FFFFFF"/>
                </a:solidFill>
                <a:latin typeface="Verdana"/>
                <a:cs typeface="Verdana"/>
              </a:rPr>
              <a:t>pressing</a:t>
            </a:r>
            <a:r>
              <a:rPr sz="1100" spc="-65" dirty="0">
                <a:solidFill>
                  <a:srgbClr val="FFFFFF"/>
                </a:solidFill>
                <a:latin typeface="Verdana"/>
                <a:cs typeface="Verdana"/>
              </a:rPr>
              <a:t> </a:t>
            </a:r>
            <a:r>
              <a:rPr sz="1100" dirty="0">
                <a:solidFill>
                  <a:srgbClr val="FFFFFF"/>
                </a:solidFill>
                <a:latin typeface="Verdana"/>
                <a:cs typeface="Verdana"/>
              </a:rPr>
              <a:t>the</a:t>
            </a:r>
            <a:r>
              <a:rPr sz="1100" spc="-50" dirty="0">
                <a:solidFill>
                  <a:srgbClr val="FFFFFF"/>
                </a:solidFill>
                <a:latin typeface="Verdana"/>
                <a:cs typeface="Verdana"/>
              </a:rPr>
              <a:t> </a:t>
            </a:r>
            <a:r>
              <a:rPr sz="1100" spc="-10" dirty="0">
                <a:solidFill>
                  <a:srgbClr val="FFFFFF"/>
                </a:solidFill>
                <a:latin typeface="Verdana"/>
                <a:cs typeface="Verdana"/>
              </a:rPr>
              <a:t>dreamwalker </a:t>
            </a:r>
            <a:r>
              <a:rPr sz="1100" dirty="0">
                <a:solidFill>
                  <a:srgbClr val="FFFFFF"/>
                </a:solidFill>
                <a:latin typeface="Verdana"/>
                <a:cs typeface="Verdana"/>
              </a:rPr>
              <a:t>with</a:t>
            </a:r>
            <a:r>
              <a:rPr sz="1100" spc="300" dirty="0">
                <a:solidFill>
                  <a:srgbClr val="FFFFFF"/>
                </a:solidFill>
                <a:latin typeface="Verdana"/>
                <a:cs typeface="Verdana"/>
              </a:rPr>
              <a:t> </a:t>
            </a:r>
            <a:r>
              <a:rPr sz="1100" dirty="0">
                <a:solidFill>
                  <a:srgbClr val="FFFFFF"/>
                </a:solidFill>
                <a:latin typeface="Verdana"/>
                <a:cs typeface="Verdana"/>
              </a:rPr>
              <a:t>protecting</a:t>
            </a:r>
            <a:r>
              <a:rPr sz="1100" spc="-75" dirty="0">
                <a:solidFill>
                  <a:srgbClr val="FFFFFF"/>
                </a:solidFill>
                <a:latin typeface="Verdana"/>
                <a:cs typeface="Verdana"/>
              </a:rPr>
              <a:t> </a:t>
            </a:r>
            <a:r>
              <a:rPr sz="1100" dirty="0">
                <a:solidFill>
                  <a:srgbClr val="FFFFFF"/>
                </a:solidFill>
                <a:latin typeface="Verdana"/>
                <a:cs typeface="Verdana"/>
              </a:rPr>
              <a:t>other</a:t>
            </a:r>
            <a:r>
              <a:rPr sz="1100" spc="-40" dirty="0">
                <a:solidFill>
                  <a:srgbClr val="FFFFFF"/>
                </a:solidFill>
                <a:latin typeface="Verdana"/>
                <a:cs typeface="Verdana"/>
              </a:rPr>
              <a:t> </a:t>
            </a:r>
            <a:r>
              <a:rPr sz="1100" dirty="0">
                <a:solidFill>
                  <a:srgbClr val="FFFFFF"/>
                </a:solidFill>
                <a:latin typeface="Verdana"/>
                <a:cs typeface="Verdana"/>
              </a:rPr>
              <a:t>aspects</a:t>
            </a:r>
            <a:r>
              <a:rPr sz="1100" spc="295" dirty="0">
                <a:solidFill>
                  <a:srgbClr val="FFFFFF"/>
                </a:solidFill>
                <a:latin typeface="Verdana"/>
                <a:cs typeface="Verdana"/>
              </a:rPr>
              <a:t> </a:t>
            </a:r>
            <a:r>
              <a:rPr sz="1100" spc="-50" dirty="0">
                <a:solidFill>
                  <a:srgbClr val="FFFFFF"/>
                </a:solidFill>
                <a:latin typeface="Verdana"/>
                <a:cs typeface="Verdana"/>
              </a:rPr>
              <a:t>- </a:t>
            </a:r>
            <a:r>
              <a:rPr sz="1100" spc="-10" dirty="0">
                <a:solidFill>
                  <a:srgbClr val="FFFFFF"/>
                </a:solidFill>
                <a:latin typeface="Verdana"/>
                <a:cs typeface="Verdana"/>
              </a:rPr>
              <a:t>apart</a:t>
            </a:r>
            <a:r>
              <a:rPr sz="1100" spc="-45" dirty="0">
                <a:solidFill>
                  <a:srgbClr val="FFFFFF"/>
                </a:solidFill>
                <a:latin typeface="Verdana"/>
                <a:cs typeface="Verdana"/>
              </a:rPr>
              <a:t> </a:t>
            </a:r>
            <a:r>
              <a:rPr sz="1100" dirty="0">
                <a:solidFill>
                  <a:srgbClr val="FFFFFF"/>
                </a:solidFill>
                <a:latin typeface="Verdana"/>
                <a:cs typeface="Verdana"/>
              </a:rPr>
              <a:t>from</a:t>
            </a:r>
            <a:r>
              <a:rPr sz="1100" spc="-55" dirty="0">
                <a:solidFill>
                  <a:srgbClr val="FFFFFF"/>
                </a:solidFill>
                <a:latin typeface="Verdana"/>
                <a:cs typeface="Verdana"/>
              </a:rPr>
              <a:t> </a:t>
            </a:r>
            <a:r>
              <a:rPr sz="1100" spc="-10" dirty="0">
                <a:solidFill>
                  <a:srgbClr val="FFFFFF"/>
                </a:solidFill>
                <a:latin typeface="Verdana"/>
                <a:cs typeface="Verdana"/>
              </a:rPr>
              <a:t>Doubt</a:t>
            </a:r>
            <a:endParaRPr sz="1100">
              <a:latin typeface="Verdana"/>
              <a:cs typeface="Verdana"/>
            </a:endParaRPr>
          </a:p>
        </p:txBody>
      </p:sp>
      <p:pic>
        <p:nvPicPr>
          <p:cNvPr id="10" name="object 10"/>
          <p:cNvPicPr/>
          <p:nvPr/>
        </p:nvPicPr>
        <p:blipFill>
          <a:blip r:embed="rId7" cstate="print"/>
          <a:stretch>
            <a:fillRect/>
          </a:stretch>
        </p:blipFill>
        <p:spPr>
          <a:xfrm>
            <a:off x="6310884" y="4440934"/>
            <a:ext cx="5733288" cy="2305810"/>
          </a:xfrm>
          <a:prstGeom prst="rect">
            <a:avLst/>
          </a:prstGeom>
        </p:spPr>
      </p:pic>
      <p:sp>
        <p:nvSpPr>
          <p:cNvPr id="11" name="object 11"/>
          <p:cNvSpPr txBox="1"/>
          <p:nvPr/>
        </p:nvSpPr>
        <p:spPr>
          <a:xfrm>
            <a:off x="6565772" y="4452620"/>
            <a:ext cx="5240020" cy="218567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FFFF"/>
                </a:solidFill>
                <a:latin typeface="Trebuchet MS"/>
                <a:cs typeface="Trebuchet MS"/>
              </a:rPr>
              <a:t>Doubt</a:t>
            </a:r>
            <a:endParaRPr sz="2400">
              <a:latin typeface="Trebuchet MS"/>
              <a:cs typeface="Trebuchet MS"/>
            </a:endParaRPr>
          </a:p>
          <a:p>
            <a:pPr marL="12700" marR="64135">
              <a:lnSpc>
                <a:spcPct val="150000"/>
              </a:lnSpc>
              <a:spcBef>
                <a:spcPts val="260"/>
              </a:spcBef>
            </a:pPr>
            <a:r>
              <a:rPr sz="1100" dirty="0">
                <a:solidFill>
                  <a:srgbClr val="FFFFFF"/>
                </a:solidFill>
                <a:latin typeface="Verdana"/>
                <a:cs typeface="Verdana"/>
              </a:rPr>
              <a:t>The</a:t>
            </a:r>
            <a:r>
              <a:rPr sz="1100" spc="-65" dirty="0">
                <a:solidFill>
                  <a:srgbClr val="FFFFFF"/>
                </a:solidFill>
                <a:latin typeface="Verdana"/>
                <a:cs typeface="Verdana"/>
              </a:rPr>
              <a:t> </a:t>
            </a:r>
            <a:r>
              <a:rPr sz="1100" dirty="0">
                <a:solidFill>
                  <a:srgbClr val="FFFFFF"/>
                </a:solidFill>
                <a:latin typeface="Verdana"/>
                <a:cs typeface="Verdana"/>
              </a:rPr>
              <a:t>second</a:t>
            </a:r>
            <a:r>
              <a:rPr sz="1100" spc="-70" dirty="0">
                <a:solidFill>
                  <a:srgbClr val="FFFFFF"/>
                </a:solidFill>
                <a:latin typeface="Verdana"/>
                <a:cs typeface="Verdana"/>
              </a:rPr>
              <a:t> </a:t>
            </a:r>
            <a:r>
              <a:rPr sz="1100" spc="-10" dirty="0">
                <a:solidFill>
                  <a:srgbClr val="FFFFFF"/>
                </a:solidFill>
                <a:latin typeface="Verdana"/>
                <a:cs typeface="Verdana"/>
              </a:rPr>
              <a:t>primal</a:t>
            </a:r>
            <a:r>
              <a:rPr sz="1100" spc="-40" dirty="0">
                <a:solidFill>
                  <a:srgbClr val="FFFFFF"/>
                </a:solidFill>
                <a:latin typeface="Verdana"/>
                <a:cs typeface="Verdana"/>
              </a:rPr>
              <a:t> </a:t>
            </a:r>
            <a:r>
              <a:rPr sz="1100" dirty="0">
                <a:solidFill>
                  <a:srgbClr val="FFFFFF"/>
                </a:solidFill>
                <a:latin typeface="Verdana"/>
                <a:cs typeface="Verdana"/>
              </a:rPr>
              <a:t>aspect</a:t>
            </a:r>
            <a:r>
              <a:rPr sz="1100" spc="-60" dirty="0">
                <a:solidFill>
                  <a:srgbClr val="FFFFFF"/>
                </a:solidFill>
                <a:latin typeface="Verdana"/>
                <a:cs typeface="Verdana"/>
              </a:rPr>
              <a:t> </a:t>
            </a:r>
            <a:r>
              <a:rPr sz="1100" spc="-140" dirty="0">
                <a:solidFill>
                  <a:srgbClr val="FFFFFF"/>
                </a:solidFill>
                <a:latin typeface="Verdana"/>
                <a:cs typeface="Verdana"/>
              </a:rPr>
              <a:t>.</a:t>
            </a:r>
            <a:r>
              <a:rPr sz="1100" spc="-45" dirty="0">
                <a:solidFill>
                  <a:srgbClr val="FFFFFF"/>
                </a:solidFill>
                <a:latin typeface="Verdana"/>
                <a:cs typeface="Verdana"/>
              </a:rPr>
              <a:t> </a:t>
            </a:r>
            <a:r>
              <a:rPr sz="1100" spc="-30" dirty="0">
                <a:solidFill>
                  <a:srgbClr val="FFFFFF"/>
                </a:solidFill>
                <a:latin typeface="Verdana"/>
                <a:cs typeface="Verdana"/>
              </a:rPr>
              <a:t>She</a:t>
            </a:r>
            <a:r>
              <a:rPr sz="1100" spc="-60" dirty="0">
                <a:solidFill>
                  <a:srgbClr val="FFFFFF"/>
                </a:solidFill>
                <a:latin typeface="Verdana"/>
                <a:cs typeface="Verdana"/>
              </a:rPr>
              <a:t> </a:t>
            </a:r>
            <a:r>
              <a:rPr sz="1100" spc="-20" dirty="0">
                <a:solidFill>
                  <a:srgbClr val="FFFFFF"/>
                </a:solidFill>
                <a:latin typeface="Verdana"/>
                <a:cs typeface="Verdana"/>
              </a:rPr>
              <a:t>represents</a:t>
            </a:r>
            <a:r>
              <a:rPr sz="1100" spc="-45" dirty="0">
                <a:solidFill>
                  <a:srgbClr val="FFFFFF"/>
                </a:solidFill>
                <a:latin typeface="Verdana"/>
                <a:cs typeface="Verdana"/>
              </a:rPr>
              <a:t> </a:t>
            </a:r>
            <a:r>
              <a:rPr sz="1100" dirty="0">
                <a:solidFill>
                  <a:srgbClr val="FFFFFF"/>
                </a:solidFill>
                <a:latin typeface="Verdana"/>
                <a:cs typeface="Verdana"/>
              </a:rPr>
              <a:t>the</a:t>
            </a:r>
            <a:r>
              <a:rPr sz="1100" spc="-50" dirty="0">
                <a:solidFill>
                  <a:srgbClr val="FFFFFF"/>
                </a:solidFill>
                <a:latin typeface="Verdana"/>
                <a:cs typeface="Verdana"/>
              </a:rPr>
              <a:t> </a:t>
            </a:r>
            <a:r>
              <a:rPr sz="1100" spc="-10" dirty="0">
                <a:solidFill>
                  <a:srgbClr val="FFFFFF"/>
                </a:solidFill>
                <a:latin typeface="Verdana"/>
                <a:cs typeface="Verdana"/>
              </a:rPr>
              <a:t>desire</a:t>
            </a:r>
            <a:r>
              <a:rPr sz="1100" spc="-55" dirty="0">
                <a:solidFill>
                  <a:srgbClr val="FFFFFF"/>
                </a:solidFill>
                <a:latin typeface="Verdana"/>
                <a:cs typeface="Verdana"/>
              </a:rPr>
              <a:t> </a:t>
            </a:r>
            <a:r>
              <a:rPr sz="1100" dirty="0">
                <a:solidFill>
                  <a:srgbClr val="FFFFFF"/>
                </a:solidFill>
                <a:latin typeface="Verdana"/>
                <a:cs typeface="Verdana"/>
              </a:rPr>
              <a:t>to</a:t>
            </a:r>
            <a:r>
              <a:rPr sz="1100" spc="-40" dirty="0">
                <a:solidFill>
                  <a:srgbClr val="FFFFFF"/>
                </a:solidFill>
                <a:latin typeface="Verdana"/>
                <a:cs typeface="Verdana"/>
              </a:rPr>
              <a:t> </a:t>
            </a:r>
            <a:r>
              <a:rPr sz="1100" dirty="0">
                <a:solidFill>
                  <a:srgbClr val="FFFFFF"/>
                </a:solidFill>
                <a:latin typeface="Verdana"/>
                <a:cs typeface="Verdana"/>
              </a:rPr>
              <a:t>flee</a:t>
            </a:r>
            <a:r>
              <a:rPr sz="1100" spc="-50" dirty="0">
                <a:solidFill>
                  <a:srgbClr val="FFFFFF"/>
                </a:solidFill>
                <a:latin typeface="Verdana"/>
                <a:cs typeface="Verdana"/>
              </a:rPr>
              <a:t> </a:t>
            </a:r>
            <a:r>
              <a:rPr sz="1100" dirty="0">
                <a:solidFill>
                  <a:srgbClr val="FFFFFF"/>
                </a:solidFill>
                <a:latin typeface="Verdana"/>
                <a:cs typeface="Verdana"/>
              </a:rPr>
              <a:t>and</a:t>
            </a:r>
            <a:r>
              <a:rPr sz="1100" spc="-65" dirty="0">
                <a:solidFill>
                  <a:srgbClr val="FFFFFF"/>
                </a:solidFill>
                <a:latin typeface="Verdana"/>
                <a:cs typeface="Verdana"/>
              </a:rPr>
              <a:t> </a:t>
            </a:r>
            <a:r>
              <a:rPr sz="1100" dirty="0">
                <a:solidFill>
                  <a:srgbClr val="FFFFFF"/>
                </a:solidFill>
                <a:latin typeface="Verdana"/>
                <a:cs typeface="Verdana"/>
              </a:rPr>
              <a:t>hide</a:t>
            </a:r>
            <a:r>
              <a:rPr sz="1100" spc="-60" dirty="0">
                <a:solidFill>
                  <a:srgbClr val="FFFFFF"/>
                </a:solidFill>
                <a:latin typeface="Verdana"/>
                <a:cs typeface="Verdana"/>
              </a:rPr>
              <a:t> </a:t>
            </a:r>
            <a:r>
              <a:rPr sz="1100" spc="-20" dirty="0">
                <a:solidFill>
                  <a:srgbClr val="FFFFFF"/>
                </a:solidFill>
                <a:latin typeface="Verdana"/>
                <a:cs typeface="Verdana"/>
              </a:rPr>
              <a:t>from </a:t>
            </a:r>
            <a:r>
              <a:rPr sz="1100" dirty="0">
                <a:solidFill>
                  <a:srgbClr val="FFFFFF"/>
                </a:solidFill>
                <a:latin typeface="Verdana"/>
                <a:cs typeface="Verdana"/>
              </a:rPr>
              <a:t>our</a:t>
            </a:r>
            <a:r>
              <a:rPr sz="1100" spc="-100" dirty="0">
                <a:solidFill>
                  <a:srgbClr val="FFFFFF"/>
                </a:solidFill>
                <a:latin typeface="Verdana"/>
                <a:cs typeface="Verdana"/>
              </a:rPr>
              <a:t> </a:t>
            </a:r>
            <a:r>
              <a:rPr sz="1100" dirty="0">
                <a:solidFill>
                  <a:srgbClr val="FFFFFF"/>
                </a:solidFill>
                <a:latin typeface="Verdana"/>
                <a:cs typeface="Verdana"/>
              </a:rPr>
              <a:t>difficulties.</a:t>
            </a:r>
            <a:r>
              <a:rPr sz="1100" spc="215" dirty="0">
                <a:solidFill>
                  <a:srgbClr val="FFFFFF"/>
                </a:solidFill>
                <a:latin typeface="Verdana"/>
                <a:cs typeface="Verdana"/>
              </a:rPr>
              <a:t> </a:t>
            </a:r>
            <a:r>
              <a:rPr sz="1100" spc="-35" dirty="0">
                <a:solidFill>
                  <a:srgbClr val="FFFFFF"/>
                </a:solidFill>
                <a:latin typeface="Verdana"/>
                <a:cs typeface="Verdana"/>
              </a:rPr>
              <a:t>She</a:t>
            </a:r>
            <a:r>
              <a:rPr sz="1100" spc="-95" dirty="0">
                <a:solidFill>
                  <a:srgbClr val="FFFFFF"/>
                </a:solidFill>
                <a:latin typeface="Verdana"/>
                <a:cs typeface="Verdana"/>
              </a:rPr>
              <a:t> </a:t>
            </a:r>
            <a:r>
              <a:rPr sz="1100" spc="-10" dirty="0">
                <a:solidFill>
                  <a:srgbClr val="FFFFFF"/>
                </a:solidFill>
                <a:latin typeface="Verdana"/>
                <a:cs typeface="Verdana"/>
              </a:rPr>
              <a:t>plays</a:t>
            </a:r>
            <a:r>
              <a:rPr sz="1100" spc="-85" dirty="0">
                <a:solidFill>
                  <a:srgbClr val="FFFFFF"/>
                </a:solidFill>
                <a:latin typeface="Verdana"/>
                <a:cs typeface="Verdana"/>
              </a:rPr>
              <a:t> </a:t>
            </a:r>
            <a:r>
              <a:rPr sz="1100" dirty="0">
                <a:solidFill>
                  <a:srgbClr val="FFFFFF"/>
                </a:solidFill>
                <a:latin typeface="Verdana"/>
                <a:cs typeface="Verdana"/>
              </a:rPr>
              <a:t>from</a:t>
            </a:r>
            <a:r>
              <a:rPr sz="1100" spc="-80" dirty="0">
                <a:solidFill>
                  <a:srgbClr val="FFFFFF"/>
                </a:solidFill>
                <a:latin typeface="Verdana"/>
                <a:cs typeface="Verdana"/>
              </a:rPr>
              <a:t> </a:t>
            </a:r>
            <a:r>
              <a:rPr sz="1100" dirty="0">
                <a:solidFill>
                  <a:srgbClr val="FFFFFF"/>
                </a:solidFill>
                <a:latin typeface="Verdana"/>
                <a:cs typeface="Verdana"/>
              </a:rPr>
              <a:t>the</a:t>
            </a:r>
            <a:r>
              <a:rPr sz="1100" spc="-85" dirty="0">
                <a:solidFill>
                  <a:srgbClr val="FFFFFF"/>
                </a:solidFill>
                <a:latin typeface="Verdana"/>
                <a:cs typeface="Verdana"/>
              </a:rPr>
              <a:t> </a:t>
            </a:r>
            <a:r>
              <a:rPr sz="1100" dirty="0">
                <a:solidFill>
                  <a:srgbClr val="FFFFFF"/>
                </a:solidFill>
                <a:latin typeface="Verdana"/>
                <a:cs typeface="Verdana"/>
              </a:rPr>
              <a:t>shadows</a:t>
            </a:r>
            <a:r>
              <a:rPr sz="1100" spc="-95" dirty="0">
                <a:solidFill>
                  <a:srgbClr val="FFFFFF"/>
                </a:solidFill>
                <a:latin typeface="Verdana"/>
                <a:cs typeface="Verdana"/>
              </a:rPr>
              <a:t> </a:t>
            </a:r>
            <a:r>
              <a:rPr sz="1100" dirty="0">
                <a:solidFill>
                  <a:srgbClr val="FFFFFF"/>
                </a:solidFill>
                <a:latin typeface="Verdana"/>
                <a:cs typeface="Verdana"/>
              </a:rPr>
              <a:t>and</a:t>
            </a:r>
            <a:r>
              <a:rPr sz="1100" spc="-90" dirty="0">
                <a:solidFill>
                  <a:srgbClr val="FFFFFF"/>
                </a:solidFill>
                <a:latin typeface="Verdana"/>
                <a:cs typeface="Verdana"/>
              </a:rPr>
              <a:t> </a:t>
            </a:r>
            <a:r>
              <a:rPr sz="1100" dirty="0">
                <a:solidFill>
                  <a:srgbClr val="FFFFFF"/>
                </a:solidFill>
                <a:latin typeface="Verdana"/>
                <a:cs typeface="Verdana"/>
              </a:rPr>
              <a:t>cannot</a:t>
            </a:r>
            <a:r>
              <a:rPr sz="1100" spc="-95" dirty="0">
                <a:solidFill>
                  <a:srgbClr val="FFFFFF"/>
                </a:solidFill>
                <a:latin typeface="Verdana"/>
                <a:cs typeface="Verdana"/>
              </a:rPr>
              <a:t> </a:t>
            </a:r>
            <a:r>
              <a:rPr sz="1100" dirty="0">
                <a:solidFill>
                  <a:srgbClr val="FFFFFF"/>
                </a:solidFill>
                <a:latin typeface="Verdana"/>
                <a:cs typeface="Verdana"/>
              </a:rPr>
              <a:t>be</a:t>
            </a:r>
            <a:r>
              <a:rPr sz="1100" spc="-85" dirty="0">
                <a:solidFill>
                  <a:srgbClr val="FFFFFF"/>
                </a:solidFill>
                <a:latin typeface="Verdana"/>
                <a:cs typeface="Verdana"/>
              </a:rPr>
              <a:t> </a:t>
            </a:r>
            <a:r>
              <a:rPr sz="1100" dirty="0">
                <a:solidFill>
                  <a:srgbClr val="FFFFFF"/>
                </a:solidFill>
                <a:latin typeface="Verdana"/>
                <a:cs typeface="Verdana"/>
              </a:rPr>
              <a:t>trusted.</a:t>
            </a:r>
            <a:r>
              <a:rPr sz="1100" spc="70" dirty="0">
                <a:solidFill>
                  <a:srgbClr val="FFFFFF"/>
                </a:solidFill>
                <a:latin typeface="Verdana"/>
                <a:cs typeface="Verdana"/>
              </a:rPr>
              <a:t>  </a:t>
            </a:r>
            <a:r>
              <a:rPr sz="1100" spc="-25" dirty="0">
                <a:solidFill>
                  <a:srgbClr val="FFFFFF"/>
                </a:solidFill>
                <a:latin typeface="Verdana"/>
                <a:cs typeface="Verdana"/>
              </a:rPr>
              <a:t>Her </a:t>
            </a:r>
            <a:r>
              <a:rPr sz="1100" dirty="0">
                <a:solidFill>
                  <a:srgbClr val="FFFFFF"/>
                </a:solidFill>
                <a:latin typeface="Verdana"/>
                <a:cs typeface="Verdana"/>
              </a:rPr>
              <a:t>riddle</a:t>
            </a:r>
            <a:r>
              <a:rPr sz="1100" spc="-65" dirty="0">
                <a:solidFill>
                  <a:srgbClr val="FFFFFF"/>
                </a:solidFill>
                <a:latin typeface="Verdana"/>
                <a:cs typeface="Verdana"/>
              </a:rPr>
              <a:t> </a:t>
            </a:r>
            <a:r>
              <a:rPr sz="1100" spc="-10" dirty="0">
                <a:solidFill>
                  <a:srgbClr val="FFFFFF"/>
                </a:solidFill>
                <a:latin typeface="Verdana"/>
                <a:cs typeface="Verdana"/>
              </a:rPr>
              <a:t>is</a:t>
            </a:r>
            <a:r>
              <a:rPr sz="1100" spc="-45" dirty="0">
                <a:solidFill>
                  <a:srgbClr val="FFFFFF"/>
                </a:solidFill>
                <a:latin typeface="Verdana"/>
                <a:cs typeface="Verdana"/>
              </a:rPr>
              <a:t> </a:t>
            </a:r>
            <a:r>
              <a:rPr sz="1100" dirty="0">
                <a:solidFill>
                  <a:srgbClr val="FFFFFF"/>
                </a:solidFill>
                <a:latin typeface="Verdana"/>
                <a:cs typeface="Verdana"/>
              </a:rPr>
              <a:t>a</a:t>
            </a:r>
            <a:r>
              <a:rPr sz="1100" spc="-40" dirty="0">
                <a:solidFill>
                  <a:srgbClr val="FFFFFF"/>
                </a:solidFill>
                <a:latin typeface="Verdana"/>
                <a:cs typeface="Verdana"/>
              </a:rPr>
              <a:t> </a:t>
            </a:r>
            <a:r>
              <a:rPr sz="1100" spc="-10" dirty="0">
                <a:solidFill>
                  <a:srgbClr val="FFFFFF"/>
                </a:solidFill>
                <a:latin typeface="Verdana"/>
                <a:cs typeface="Verdana"/>
              </a:rPr>
              <a:t>lie</a:t>
            </a:r>
            <a:r>
              <a:rPr sz="1100" spc="-60" dirty="0">
                <a:solidFill>
                  <a:srgbClr val="FFFFFF"/>
                </a:solidFill>
                <a:latin typeface="Verdana"/>
                <a:cs typeface="Verdana"/>
              </a:rPr>
              <a:t> </a:t>
            </a:r>
            <a:r>
              <a:rPr sz="1100" dirty="0">
                <a:solidFill>
                  <a:srgbClr val="FFFFFF"/>
                </a:solidFill>
                <a:latin typeface="Verdana"/>
                <a:cs typeface="Verdana"/>
              </a:rPr>
              <a:t>forcing</a:t>
            </a:r>
            <a:r>
              <a:rPr sz="1100" spc="-70" dirty="0">
                <a:solidFill>
                  <a:srgbClr val="FFFFFF"/>
                </a:solidFill>
                <a:latin typeface="Verdana"/>
                <a:cs typeface="Verdana"/>
              </a:rPr>
              <a:t> </a:t>
            </a:r>
            <a:r>
              <a:rPr sz="1100" dirty="0">
                <a:solidFill>
                  <a:srgbClr val="FFFFFF"/>
                </a:solidFill>
                <a:latin typeface="Verdana"/>
                <a:cs typeface="Verdana"/>
              </a:rPr>
              <a:t>the</a:t>
            </a:r>
            <a:r>
              <a:rPr sz="1100" spc="-50" dirty="0">
                <a:solidFill>
                  <a:srgbClr val="FFFFFF"/>
                </a:solidFill>
                <a:latin typeface="Verdana"/>
                <a:cs typeface="Verdana"/>
              </a:rPr>
              <a:t> </a:t>
            </a:r>
            <a:r>
              <a:rPr sz="1100" spc="-10" dirty="0">
                <a:solidFill>
                  <a:srgbClr val="FFFFFF"/>
                </a:solidFill>
                <a:latin typeface="Verdana"/>
                <a:cs typeface="Verdana"/>
              </a:rPr>
              <a:t>dreamwalker</a:t>
            </a:r>
            <a:r>
              <a:rPr sz="1100" spc="-20" dirty="0">
                <a:solidFill>
                  <a:srgbClr val="FFFFFF"/>
                </a:solidFill>
                <a:latin typeface="Verdana"/>
                <a:cs typeface="Verdana"/>
              </a:rPr>
              <a:t> </a:t>
            </a:r>
            <a:r>
              <a:rPr sz="1100" dirty="0">
                <a:solidFill>
                  <a:srgbClr val="FFFFFF"/>
                </a:solidFill>
                <a:latin typeface="Verdana"/>
                <a:cs typeface="Verdana"/>
              </a:rPr>
              <a:t>to</a:t>
            </a:r>
            <a:r>
              <a:rPr sz="1100" spc="-40" dirty="0">
                <a:solidFill>
                  <a:srgbClr val="FFFFFF"/>
                </a:solidFill>
                <a:latin typeface="Verdana"/>
                <a:cs typeface="Verdana"/>
              </a:rPr>
              <a:t> </a:t>
            </a:r>
            <a:r>
              <a:rPr sz="1100" dirty="0">
                <a:solidFill>
                  <a:srgbClr val="FFFFFF"/>
                </a:solidFill>
                <a:latin typeface="Verdana"/>
                <a:cs typeface="Verdana"/>
              </a:rPr>
              <a:t>find</a:t>
            </a:r>
            <a:r>
              <a:rPr sz="1100" spc="-70" dirty="0">
                <a:solidFill>
                  <a:srgbClr val="FFFFFF"/>
                </a:solidFill>
                <a:latin typeface="Verdana"/>
                <a:cs typeface="Verdana"/>
              </a:rPr>
              <a:t> </a:t>
            </a:r>
            <a:r>
              <a:rPr sz="1100" dirty="0">
                <a:solidFill>
                  <a:srgbClr val="FFFFFF"/>
                </a:solidFill>
                <a:latin typeface="Verdana"/>
                <a:cs typeface="Verdana"/>
              </a:rPr>
              <a:t>the</a:t>
            </a:r>
            <a:r>
              <a:rPr sz="1100" spc="-55" dirty="0">
                <a:solidFill>
                  <a:srgbClr val="FFFFFF"/>
                </a:solidFill>
                <a:latin typeface="Verdana"/>
                <a:cs typeface="Verdana"/>
              </a:rPr>
              <a:t> </a:t>
            </a:r>
            <a:r>
              <a:rPr sz="1100" dirty="0">
                <a:solidFill>
                  <a:srgbClr val="FFFFFF"/>
                </a:solidFill>
                <a:latin typeface="Verdana"/>
                <a:cs typeface="Verdana"/>
              </a:rPr>
              <a:t>opposite</a:t>
            </a:r>
            <a:r>
              <a:rPr sz="1100" spc="-55" dirty="0">
                <a:solidFill>
                  <a:srgbClr val="FFFFFF"/>
                </a:solidFill>
                <a:latin typeface="Verdana"/>
                <a:cs typeface="Verdana"/>
              </a:rPr>
              <a:t> </a:t>
            </a:r>
            <a:r>
              <a:rPr sz="1100" dirty="0">
                <a:solidFill>
                  <a:srgbClr val="FFFFFF"/>
                </a:solidFill>
                <a:latin typeface="Verdana"/>
                <a:cs typeface="Verdana"/>
              </a:rPr>
              <a:t>of</a:t>
            </a:r>
            <a:r>
              <a:rPr sz="1100" spc="-60" dirty="0">
                <a:solidFill>
                  <a:srgbClr val="FFFFFF"/>
                </a:solidFill>
                <a:latin typeface="Verdana"/>
                <a:cs typeface="Verdana"/>
              </a:rPr>
              <a:t> </a:t>
            </a:r>
            <a:r>
              <a:rPr sz="1100" dirty="0">
                <a:solidFill>
                  <a:srgbClr val="FFFFFF"/>
                </a:solidFill>
                <a:latin typeface="Verdana"/>
                <a:cs typeface="Verdana"/>
              </a:rPr>
              <a:t>what</a:t>
            </a:r>
            <a:r>
              <a:rPr sz="1100" spc="-40" dirty="0">
                <a:solidFill>
                  <a:srgbClr val="FFFFFF"/>
                </a:solidFill>
                <a:latin typeface="Verdana"/>
                <a:cs typeface="Verdana"/>
              </a:rPr>
              <a:t> </a:t>
            </a:r>
            <a:r>
              <a:rPr sz="1100" spc="-10" dirty="0">
                <a:solidFill>
                  <a:srgbClr val="FFFFFF"/>
                </a:solidFill>
                <a:latin typeface="Verdana"/>
                <a:cs typeface="Verdana"/>
              </a:rPr>
              <a:t>seems obvious.</a:t>
            </a:r>
            <a:r>
              <a:rPr sz="1100" spc="-70" dirty="0">
                <a:solidFill>
                  <a:srgbClr val="FFFFFF"/>
                </a:solidFill>
                <a:latin typeface="Verdana"/>
                <a:cs typeface="Verdana"/>
              </a:rPr>
              <a:t> </a:t>
            </a:r>
            <a:r>
              <a:rPr sz="1100" spc="-30" dirty="0">
                <a:solidFill>
                  <a:srgbClr val="FFFFFF"/>
                </a:solidFill>
                <a:latin typeface="Verdana"/>
                <a:cs typeface="Verdana"/>
              </a:rPr>
              <a:t>She</a:t>
            </a:r>
            <a:r>
              <a:rPr sz="1100" spc="-75" dirty="0">
                <a:solidFill>
                  <a:srgbClr val="FFFFFF"/>
                </a:solidFill>
                <a:latin typeface="Verdana"/>
                <a:cs typeface="Verdana"/>
              </a:rPr>
              <a:t> </a:t>
            </a:r>
            <a:r>
              <a:rPr sz="1100" dirty="0">
                <a:solidFill>
                  <a:srgbClr val="FFFFFF"/>
                </a:solidFill>
                <a:latin typeface="Verdana"/>
                <a:cs typeface="Verdana"/>
              </a:rPr>
              <a:t>avoids</a:t>
            </a:r>
            <a:r>
              <a:rPr sz="1100" spc="-60" dirty="0">
                <a:solidFill>
                  <a:srgbClr val="FFFFFF"/>
                </a:solidFill>
                <a:latin typeface="Verdana"/>
                <a:cs typeface="Verdana"/>
              </a:rPr>
              <a:t> </a:t>
            </a:r>
            <a:r>
              <a:rPr sz="1100" dirty="0">
                <a:solidFill>
                  <a:srgbClr val="FFFFFF"/>
                </a:solidFill>
                <a:latin typeface="Verdana"/>
                <a:cs typeface="Verdana"/>
              </a:rPr>
              <a:t>Resolve</a:t>
            </a:r>
            <a:r>
              <a:rPr sz="1100" spc="-60" dirty="0">
                <a:solidFill>
                  <a:srgbClr val="FFFFFF"/>
                </a:solidFill>
                <a:latin typeface="Verdana"/>
                <a:cs typeface="Verdana"/>
              </a:rPr>
              <a:t> </a:t>
            </a:r>
            <a:r>
              <a:rPr sz="1100" dirty="0">
                <a:solidFill>
                  <a:srgbClr val="FFFFFF"/>
                </a:solidFill>
                <a:latin typeface="Verdana"/>
                <a:cs typeface="Verdana"/>
              </a:rPr>
              <a:t>and</a:t>
            </a:r>
            <a:r>
              <a:rPr sz="1100" spc="-85" dirty="0">
                <a:solidFill>
                  <a:srgbClr val="FFFFFF"/>
                </a:solidFill>
                <a:latin typeface="Verdana"/>
                <a:cs typeface="Verdana"/>
              </a:rPr>
              <a:t> </a:t>
            </a:r>
            <a:r>
              <a:rPr sz="1100" spc="-20" dirty="0">
                <a:solidFill>
                  <a:srgbClr val="FFFFFF"/>
                </a:solidFill>
                <a:latin typeface="Verdana"/>
                <a:cs typeface="Verdana"/>
              </a:rPr>
              <a:t>may</a:t>
            </a:r>
            <a:r>
              <a:rPr sz="1100" spc="-55" dirty="0">
                <a:solidFill>
                  <a:srgbClr val="FFFFFF"/>
                </a:solidFill>
                <a:latin typeface="Verdana"/>
                <a:cs typeface="Verdana"/>
              </a:rPr>
              <a:t> </a:t>
            </a:r>
            <a:r>
              <a:rPr sz="1100" dirty="0">
                <a:solidFill>
                  <a:srgbClr val="FFFFFF"/>
                </a:solidFill>
                <a:latin typeface="Verdana"/>
                <a:cs typeface="Verdana"/>
              </a:rPr>
              <a:t>not</a:t>
            </a:r>
            <a:r>
              <a:rPr sz="1100" spc="-60" dirty="0">
                <a:solidFill>
                  <a:srgbClr val="FFFFFF"/>
                </a:solidFill>
                <a:latin typeface="Verdana"/>
                <a:cs typeface="Verdana"/>
              </a:rPr>
              <a:t> </a:t>
            </a:r>
            <a:r>
              <a:rPr sz="1100" dirty="0">
                <a:solidFill>
                  <a:srgbClr val="FFFFFF"/>
                </a:solidFill>
                <a:latin typeface="Verdana"/>
                <a:cs typeface="Verdana"/>
              </a:rPr>
              <a:t>offer</a:t>
            </a:r>
            <a:r>
              <a:rPr sz="1100" spc="-75" dirty="0">
                <a:solidFill>
                  <a:srgbClr val="FFFFFF"/>
                </a:solidFill>
                <a:latin typeface="Verdana"/>
                <a:cs typeface="Verdana"/>
              </a:rPr>
              <a:t> </a:t>
            </a:r>
            <a:r>
              <a:rPr sz="1100" dirty="0">
                <a:solidFill>
                  <a:srgbClr val="FFFFFF"/>
                </a:solidFill>
                <a:latin typeface="Verdana"/>
                <a:cs typeface="Verdana"/>
              </a:rPr>
              <a:t>a</a:t>
            </a:r>
            <a:r>
              <a:rPr sz="1100" spc="-55" dirty="0">
                <a:solidFill>
                  <a:srgbClr val="FFFFFF"/>
                </a:solidFill>
                <a:latin typeface="Verdana"/>
                <a:cs typeface="Verdana"/>
              </a:rPr>
              <a:t> </a:t>
            </a:r>
            <a:r>
              <a:rPr sz="1100" dirty="0">
                <a:solidFill>
                  <a:srgbClr val="FFFFFF"/>
                </a:solidFill>
                <a:latin typeface="Verdana"/>
                <a:cs typeface="Verdana"/>
              </a:rPr>
              <a:t>clue</a:t>
            </a:r>
            <a:r>
              <a:rPr sz="1100" spc="-95" dirty="0">
                <a:solidFill>
                  <a:srgbClr val="FFFFFF"/>
                </a:solidFill>
                <a:latin typeface="Verdana"/>
                <a:cs typeface="Verdana"/>
              </a:rPr>
              <a:t> </a:t>
            </a:r>
            <a:r>
              <a:rPr sz="1100" dirty="0">
                <a:solidFill>
                  <a:srgbClr val="FFFFFF"/>
                </a:solidFill>
                <a:latin typeface="Verdana"/>
                <a:cs typeface="Verdana"/>
              </a:rPr>
              <a:t>when</a:t>
            </a:r>
            <a:r>
              <a:rPr sz="1100" spc="-70" dirty="0">
                <a:solidFill>
                  <a:srgbClr val="FFFFFF"/>
                </a:solidFill>
                <a:latin typeface="Verdana"/>
                <a:cs typeface="Verdana"/>
              </a:rPr>
              <a:t> </a:t>
            </a:r>
            <a:r>
              <a:rPr sz="1100" dirty="0">
                <a:solidFill>
                  <a:srgbClr val="FFFFFF"/>
                </a:solidFill>
                <a:latin typeface="Verdana"/>
                <a:cs typeface="Verdana"/>
              </a:rPr>
              <a:t>they</a:t>
            </a:r>
            <a:r>
              <a:rPr sz="1100" spc="-65" dirty="0">
                <a:solidFill>
                  <a:srgbClr val="FFFFFF"/>
                </a:solidFill>
                <a:latin typeface="Verdana"/>
                <a:cs typeface="Verdana"/>
              </a:rPr>
              <a:t> </a:t>
            </a:r>
            <a:r>
              <a:rPr sz="1100" spc="-25" dirty="0">
                <a:solidFill>
                  <a:srgbClr val="FFFFFF"/>
                </a:solidFill>
                <a:latin typeface="Verdana"/>
                <a:cs typeface="Verdana"/>
              </a:rPr>
              <a:t>are </a:t>
            </a:r>
            <a:r>
              <a:rPr sz="1100" spc="-10" dirty="0">
                <a:solidFill>
                  <a:srgbClr val="FFFFFF"/>
                </a:solidFill>
                <a:latin typeface="Verdana"/>
                <a:cs typeface="Verdana"/>
              </a:rPr>
              <a:t>present.</a:t>
            </a:r>
            <a:endParaRPr sz="1100">
              <a:latin typeface="Verdana"/>
              <a:cs typeface="Verdana"/>
            </a:endParaRPr>
          </a:p>
          <a:p>
            <a:pPr marL="12700" marR="5080">
              <a:lnSpc>
                <a:spcPct val="150000"/>
              </a:lnSpc>
            </a:pPr>
            <a:r>
              <a:rPr sz="1100" spc="-90" dirty="0">
                <a:solidFill>
                  <a:srgbClr val="FFFFFF"/>
                </a:solidFill>
                <a:latin typeface="Verdana"/>
                <a:cs typeface="Verdana"/>
              </a:rPr>
              <a:t>In</a:t>
            </a:r>
            <a:r>
              <a:rPr sz="1100" spc="-85" dirty="0">
                <a:solidFill>
                  <a:srgbClr val="FFFFFF"/>
                </a:solidFill>
                <a:latin typeface="Verdana"/>
                <a:cs typeface="Verdana"/>
              </a:rPr>
              <a:t> </a:t>
            </a:r>
            <a:r>
              <a:rPr sz="1100" dirty="0">
                <a:solidFill>
                  <a:srgbClr val="FFFFFF"/>
                </a:solidFill>
                <a:latin typeface="Verdana"/>
                <a:cs typeface="Verdana"/>
              </a:rPr>
              <a:t>battle</a:t>
            </a:r>
            <a:r>
              <a:rPr sz="1100" spc="-60" dirty="0">
                <a:solidFill>
                  <a:srgbClr val="FFFFFF"/>
                </a:solidFill>
                <a:latin typeface="Verdana"/>
                <a:cs typeface="Verdana"/>
              </a:rPr>
              <a:t> </a:t>
            </a:r>
            <a:r>
              <a:rPr sz="1100" spc="-20" dirty="0">
                <a:solidFill>
                  <a:srgbClr val="FFFFFF"/>
                </a:solidFill>
                <a:latin typeface="Verdana"/>
                <a:cs typeface="Verdana"/>
              </a:rPr>
              <a:t>she</a:t>
            </a:r>
            <a:r>
              <a:rPr sz="1100" spc="-80" dirty="0">
                <a:solidFill>
                  <a:srgbClr val="FFFFFF"/>
                </a:solidFill>
                <a:latin typeface="Verdana"/>
                <a:cs typeface="Verdana"/>
              </a:rPr>
              <a:t> </a:t>
            </a:r>
            <a:r>
              <a:rPr sz="1100" spc="-20" dirty="0">
                <a:solidFill>
                  <a:srgbClr val="FFFFFF"/>
                </a:solidFill>
                <a:latin typeface="Verdana"/>
                <a:cs typeface="Verdana"/>
              </a:rPr>
              <a:t>strikes</a:t>
            </a:r>
            <a:r>
              <a:rPr sz="1100" spc="-50" dirty="0">
                <a:solidFill>
                  <a:srgbClr val="FFFFFF"/>
                </a:solidFill>
                <a:latin typeface="Verdana"/>
                <a:cs typeface="Verdana"/>
              </a:rPr>
              <a:t> </a:t>
            </a:r>
            <a:r>
              <a:rPr sz="1100" dirty="0">
                <a:solidFill>
                  <a:srgbClr val="FFFFFF"/>
                </a:solidFill>
                <a:latin typeface="Verdana"/>
                <a:cs typeface="Verdana"/>
              </a:rPr>
              <a:t>from</a:t>
            </a:r>
            <a:r>
              <a:rPr sz="1100" spc="-60" dirty="0">
                <a:solidFill>
                  <a:srgbClr val="FFFFFF"/>
                </a:solidFill>
                <a:latin typeface="Verdana"/>
                <a:cs typeface="Verdana"/>
              </a:rPr>
              <a:t> </a:t>
            </a:r>
            <a:r>
              <a:rPr sz="1100" dirty="0">
                <a:solidFill>
                  <a:srgbClr val="FFFFFF"/>
                </a:solidFill>
                <a:latin typeface="Verdana"/>
                <a:cs typeface="Verdana"/>
              </a:rPr>
              <a:t>the</a:t>
            </a:r>
            <a:r>
              <a:rPr sz="1100" spc="-70" dirty="0">
                <a:solidFill>
                  <a:srgbClr val="FFFFFF"/>
                </a:solidFill>
                <a:latin typeface="Verdana"/>
                <a:cs typeface="Verdana"/>
              </a:rPr>
              <a:t> </a:t>
            </a:r>
            <a:r>
              <a:rPr sz="1100" dirty="0">
                <a:solidFill>
                  <a:srgbClr val="FFFFFF"/>
                </a:solidFill>
                <a:latin typeface="Verdana"/>
                <a:cs typeface="Verdana"/>
              </a:rPr>
              <a:t>shadows</a:t>
            </a:r>
            <a:r>
              <a:rPr sz="1100" spc="-75" dirty="0">
                <a:solidFill>
                  <a:srgbClr val="FFFFFF"/>
                </a:solidFill>
                <a:latin typeface="Verdana"/>
                <a:cs typeface="Verdana"/>
              </a:rPr>
              <a:t> </a:t>
            </a:r>
            <a:r>
              <a:rPr sz="1100" spc="-125" dirty="0">
                <a:solidFill>
                  <a:srgbClr val="FFFFFF"/>
                </a:solidFill>
                <a:latin typeface="Verdana"/>
                <a:cs typeface="Verdana"/>
              </a:rPr>
              <a:t>–</a:t>
            </a:r>
            <a:r>
              <a:rPr sz="1100" spc="-70" dirty="0">
                <a:solidFill>
                  <a:srgbClr val="FFFFFF"/>
                </a:solidFill>
                <a:latin typeface="Verdana"/>
                <a:cs typeface="Verdana"/>
              </a:rPr>
              <a:t> </a:t>
            </a:r>
            <a:r>
              <a:rPr sz="1100" spc="-10" dirty="0">
                <a:solidFill>
                  <a:srgbClr val="FFFFFF"/>
                </a:solidFill>
                <a:latin typeface="Verdana"/>
                <a:cs typeface="Verdana"/>
              </a:rPr>
              <a:t>retreating</a:t>
            </a:r>
            <a:r>
              <a:rPr sz="1100" spc="-40" dirty="0">
                <a:solidFill>
                  <a:srgbClr val="FFFFFF"/>
                </a:solidFill>
                <a:latin typeface="Verdana"/>
                <a:cs typeface="Verdana"/>
              </a:rPr>
              <a:t> </a:t>
            </a:r>
            <a:r>
              <a:rPr sz="1100" dirty="0">
                <a:solidFill>
                  <a:srgbClr val="FFFFFF"/>
                </a:solidFill>
                <a:latin typeface="Verdana"/>
                <a:cs typeface="Verdana"/>
              </a:rPr>
              <a:t>quickly</a:t>
            </a:r>
            <a:r>
              <a:rPr sz="1100" spc="-95" dirty="0">
                <a:solidFill>
                  <a:srgbClr val="FFFFFF"/>
                </a:solidFill>
                <a:latin typeface="Verdana"/>
                <a:cs typeface="Verdana"/>
              </a:rPr>
              <a:t> </a:t>
            </a:r>
            <a:r>
              <a:rPr sz="1100" dirty="0">
                <a:solidFill>
                  <a:srgbClr val="FFFFFF"/>
                </a:solidFill>
                <a:latin typeface="Verdana"/>
                <a:cs typeface="Verdana"/>
              </a:rPr>
              <a:t>out</a:t>
            </a:r>
            <a:r>
              <a:rPr sz="1100" spc="-65" dirty="0">
                <a:solidFill>
                  <a:srgbClr val="FFFFFF"/>
                </a:solidFill>
                <a:latin typeface="Verdana"/>
                <a:cs typeface="Verdana"/>
              </a:rPr>
              <a:t> </a:t>
            </a:r>
            <a:r>
              <a:rPr sz="1100" dirty="0">
                <a:solidFill>
                  <a:srgbClr val="FFFFFF"/>
                </a:solidFill>
                <a:latin typeface="Verdana"/>
                <a:cs typeface="Verdana"/>
              </a:rPr>
              <a:t>of</a:t>
            </a:r>
            <a:r>
              <a:rPr sz="1100" spc="-60" dirty="0">
                <a:solidFill>
                  <a:srgbClr val="FFFFFF"/>
                </a:solidFill>
                <a:latin typeface="Verdana"/>
                <a:cs typeface="Verdana"/>
              </a:rPr>
              <a:t> </a:t>
            </a:r>
            <a:r>
              <a:rPr sz="1100" dirty="0">
                <a:solidFill>
                  <a:srgbClr val="FFFFFF"/>
                </a:solidFill>
                <a:latin typeface="Verdana"/>
                <a:cs typeface="Verdana"/>
              </a:rPr>
              <a:t>sight,</a:t>
            </a:r>
            <a:r>
              <a:rPr sz="1100" spc="250" dirty="0">
                <a:solidFill>
                  <a:srgbClr val="FFFFFF"/>
                </a:solidFill>
                <a:latin typeface="Verdana"/>
                <a:cs typeface="Verdana"/>
              </a:rPr>
              <a:t> </a:t>
            </a:r>
            <a:r>
              <a:rPr sz="1100" spc="-25" dirty="0">
                <a:solidFill>
                  <a:srgbClr val="FFFFFF"/>
                </a:solidFill>
                <a:latin typeface="Verdana"/>
                <a:cs typeface="Verdana"/>
              </a:rPr>
              <a:t>she </a:t>
            </a:r>
            <a:r>
              <a:rPr sz="1100" spc="-10" dirty="0">
                <a:solidFill>
                  <a:srgbClr val="FFFFFF"/>
                </a:solidFill>
                <a:latin typeface="Verdana"/>
                <a:cs typeface="Verdana"/>
              </a:rPr>
              <a:t>is</a:t>
            </a:r>
            <a:r>
              <a:rPr sz="1100" spc="-65" dirty="0">
                <a:solidFill>
                  <a:srgbClr val="FFFFFF"/>
                </a:solidFill>
                <a:latin typeface="Verdana"/>
                <a:cs typeface="Verdana"/>
              </a:rPr>
              <a:t> </a:t>
            </a:r>
            <a:r>
              <a:rPr sz="1100" dirty="0">
                <a:solidFill>
                  <a:srgbClr val="FFFFFF"/>
                </a:solidFill>
                <a:latin typeface="Verdana"/>
                <a:cs typeface="Verdana"/>
              </a:rPr>
              <a:t>stronger</a:t>
            </a:r>
            <a:r>
              <a:rPr sz="1100" spc="-70" dirty="0">
                <a:solidFill>
                  <a:srgbClr val="FFFFFF"/>
                </a:solidFill>
                <a:latin typeface="Verdana"/>
                <a:cs typeface="Verdana"/>
              </a:rPr>
              <a:t> </a:t>
            </a:r>
            <a:r>
              <a:rPr sz="1100" dirty="0">
                <a:solidFill>
                  <a:srgbClr val="FFFFFF"/>
                </a:solidFill>
                <a:latin typeface="Verdana"/>
                <a:cs typeface="Verdana"/>
              </a:rPr>
              <a:t>in</a:t>
            </a:r>
            <a:r>
              <a:rPr sz="1100" spc="-65" dirty="0">
                <a:solidFill>
                  <a:srgbClr val="FFFFFF"/>
                </a:solidFill>
                <a:latin typeface="Verdana"/>
                <a:cs typeface="Verdana"/>
              </a:rPr>
              <a:t> </a:t>
            </a:r>
            <a:r>
              <a:rPr sz="1100" dirty="0">
                <a:solidFill>
                  <a:srgbClr val="FFFFFF"/>
                </a:solidFill>
                <a:latin typeface="Verdana"/>
                <a:cs typeface="Verdana"/>
              </a:rPr>
              <a:t>the</a:t>
            </a:r>
            <a:r>
              <a:rPr sz="1100" spc="-70" dirty="0">
                <a:solidFill>
                  <a:srgbClr val="FFFFFF"/>
                </a:solidFill>
                <a:latin typeface="Verdana"/>
                <a:cs typeface="Verdana"/>
              </a:rPr>
              <a:t> </a:t>
            </a:r>
            <a:r>
              <a:rPr sz="1100" spc="-10" dirty="0">
                <a:solidFill>
                  <a:srgbClr val="FFFFFF"/>
                </a:solidFill>
                <a:latin typeface="Verdana"/>
                <a:cs typeface="Verdana"/>
              </a:rPr>
              <a:t>presence</a:t>
            </a:r>
            <a:r>
              <a:rPr sz="1100" spc="-95" dirty="0">
                <a:solidFill>
                  <a:srgbClr val="FFFFFF"/>
                </a:solidFill>
                <a:latin typeface="Verdana"/>
                <a:cs typeface="Verdana"/>
              </a:rPr>
              <a:t> </a:t>
            </a:r>
            <a:r>
              <a:rPr sz="1100" dirty="0">
                <a:solidFill>
                  <a:srgbClr val="FFFFFF"/>
                </a:solidFill>
                <a:latin typeface="Verdana"/>
                <a:cs typeface="Verdana"/>
              </a:rPr>
              <a:t>of</a:t>
            </a:r>
            <a:r>
              <a:rPr sz="1100" spc="-55" dirty="0">
                <a:solidFill>
                  <a:srgbClr val="FFFFFF"/>
                </a:solidFill>
                <a:latin typeface="Verdana"/>
                <a:cs typeface="Verdana"/>
              </a:rPr>
              <a:t> </a:t>
            </a:r>
            <a:r>
              <a:rPr sz="1100" dirty="0">
                <a:solidFill>
                  <a:srgbClr val="FFFFFF"/>
                </a:solidFill>
                <a:latin typeface="Verdana"/>
                <a:cs typeface="Verdana"/>
              </a:rPr>
              <a:t>other</a:t>
            </a:r>
            <a:r>
              <a:rPr sz="1100" spc="-60" dirty="0">
                <a:solidFill>
                  <a:srgbClr val="FFFFFF"/>
                </a:solidFill>
                <a:latin typeface="Verdana"/>
                <a:cs typeface="Verdana"/>
              </a:rPr>
              <a:t> </a:t>
            </a:r>
            <a:r>
              <a:rPr sz="1100" spc="-10" dirty="0">
                <a:solidFill>
                  <a:srgbClr val="FFFFFF"/>
                </a:solidFill>
                <a:latin typeface="Verdana"/>
                <a:cs typeface="Verdana"/>
              </a:rPr>
              <a:t>aspects.</a:t>
            </a:r>
            <a:endParaRPr sz="1100">
              <a:latin typeface="Verdana"/>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5334000" y="0"/>
              <a:ext cx="6858000" cy="6857996"/>
            </a:xfrm>
            <a:prstGeom prst="rect">
              <a:avLst/>
            </a:prstGeom>
          </p:spPr>
        </p:pic>
        <p:pic>
          <p:nvPicPr>
            <p:cNvPr id="5" name="object 5"/>
            <p:cNvPicPr/>
            <p:nvPr/>
          </p:nvPicPr>
          <p:blipFill>
            <a:blip r:embed="rId4" cstate="print"/>
            <a:stretch>
              <a:fillRect/>
            </a:stretch>
          </p:blipFill>
          <p:spPr>
            <a:xfrm>
              <a:off x="0" y="0"/>
              <a:ext cx="6095999" cy="6857997"/>
            </a:xfrm>
            <a:prstGeom prst="rect">
              <a:avLst/>
            </a:prstGeom>
          </p:spPr>
        </p:pic>
        <p:pic>
          <p:nvPicPr>
            <p:cNvPr id="6" name="object 6"/>
            <p:cNvPicPr/>
            <p:nvPr/>
          </p:nvPicPr>
          <p:blipFill>
            <a:blip r:embed="rId5" cstate="print"/>
            <a:stretch>
              <a:fillRect/>
            </a:stretch>
          </p:blipFill>
          <p:spPr>
            <a:xfrm>
              <a:off x="142824" y="98882"/>
              <a:ext cx="271703" cy="387146"/>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20" dirty="0">
                <a:solidFill>
                  <a:srgbClr val="F4AD74"/>
                </a:solidFill>
              </a:rPr>
              <a:t>The</a:t>
            </a:r>
            <a:r>
              <a:rPr spc="-165" dirty="0">
                <a:solidFill>
                  <a:srgbClr val="F4AD74"/>
                </a:solidFill>
              </a:rPr>
              <a:t> </a:t>
            </a:r>
            <a:r>
              <a:rPr spc="-60" dirty="0"/>
              <a:t>Aspects</a:t>
            </a:r>
          </a:p>
        </p:txBody>
      </p:sp>
      <p:pic>
        <p:nvPicPr>
          <p:cNvPr id="8" name="object 8"/>
          <p:cNvPicPr/>
          <p:nvPr/>
        </p:nvPicPr>
        <p:blipFill>
          <a:blip r:embed="rId6" cstate="print"/>
          <a:stretch>
            <a:fillRect/>
          </a:stretch>
        </p:blipFill>
        <p:spPr>
          <a:xfrm>
            <a:off x="205740" y="4450079"/>
            <a:ext cx="5733288" cy="2307333"/>
          </a:xfrm>
          <a:prstGeom prst="rect">
            <a:avLst/>
          </a:prstGeom>
        </p:spPr>
      </p:pic>
      <p:sp>
        <p:nvSpPr>
          <p:cNvPr id="9" name="object 9"/>
          <p:cNvSpPr txBox="1"/>
          <p:nvPr/>
        </p:nvSpPr>
        <p:spPr>
          <a:xfrm>
            <a:off x="460349" y="4462398"/>
            <a:ext cx="5126355" cy="2235200"/>
          </a:xfrm>
          <a:prstGeom prst="rect">
            <a:avLst/>
          </a:prstGeom>
        </p:spPr>
        <p:txBody>
          <a:bodyPr vert="horz" wrap="square" lIns="0" tIns="12700" rIns="0" bIns="0" rtlCol="0">
            <a:spAutoFit/>
          </a:bodyPr>
          <a:lstStyle/>
          <a:p>
            <a:pPr marL="12700">
              <a:lnSpc>
                <a:spcPct val="100000"/>
              </a:lnSpc>
              <a:spcBef>
                <a:spcPts val="100"/>
              </a:spcBef>
            </a:pPr>
            <a:r>
              <a:rPr sz="2400" spc="-30" dirty="0">
                <a:solidFill>
                  <a:srgbClr val="FFFFFF"/>
                </a:solidFill>
                <a:latin typeface="Trebuchet MS"/>
                <a:cs typeface="Trebuchet MS"/>
              </a:rPr>
              <a:t>Obsession</a:t>
            </a:r>
            <a:endParaRPr sz="2400">
              <a:latin typeface="Trebuchet MS"/>
              <a:cs typeface="Trebuchet MS"/>
            </a:endParaRPr>
          </a:p>
          <a:p>
            <a:pPr marL="12700" marR="5080">
              <a:lnSpc>
                <a:spcPct val="150000"/>
              </a:lnSpc>
              <a:spcBef>
                <a:spcPts val="655"/>
              </a:spcBef>
            </a:pPr>
            <a:r>
              <a:rPr sz="1100" dirty="0">
                <a:solidFill>
                  <a:srgbClr val="FFFFFF"/>
                </a:solidFill>
                <a:latin typeface="Verdana"/>
                <a:cs typeface="Verdana"/>
              </a:rPr>
              <a:t>The</a:t>
            </a:r>
            <a:r>
              <a:rPr sz="1100" spc="-65" dirty="0">
                <a:solidFill>
                  <a:srgbClr val="FFFFFF"/>
                </a:solidFill>
                <a:latin typeface="Verdana"/>
                <a:cs typeface="Verdana"/>
              </a:rPr>
              <a:t> </a:t>
            </a:r>
            <a:r>
              <a:rPr sz="1100" dirty="0">
                <a:solidFill>
                  <a:srgbClr val="FFFFFF"/>
                </a:solidFill>
                <a:latin typeface="Verdana"/>
                <a:cs typeface="Verdana"/>
              </a:rPr>
              <a:t>aspect</a:t>
            </a:r>
            <a:r>
              <a:rPr sz="1100" spc="-65" dirty="0">
                <a:solidFill>
                  <a:srgbClr val="FFFFFF"/>
                </a:solidFill>
                <a:latin typeface="Verdana"/>
                <a:cs typeface="Verdana"/>
              </a:rPr>
              <a:t> </a:t>
            </a:r>
            <a:r>
              <a:rPr sz="1100" dirty="0">
                <a:solidFill>
                  <a:srgbClr val="FFFFFF"/>
                </a:solidFill>
                <a:latin typeface="Verdana"/>
                <a:cs typeface="Verdana"/>
              </a:rPr>
              <a:t>of</a:t>
            </a:r>
            <a:r>
              <a:rPr sz="1100" spc="-40" dirty="0">
                <a:solidFill>
                  <a:srgbClr val="FFFFFF"/>
                </a:solidFill>
                <a:latin typeface="Verdana"/>
                <a:cs typeface="Verdana"/>
              </a:rPr>
              <a:t> </a:t>
            </a:r>
            <a:r>
              <a:rPr sz="1100" dirty="0">
                <a:solidFill>
                  <a:srgbClr val="FFFFFF"/>
                </a:solidFill>
                <a:latin typeface="Verdana"/>
                <a:cs typeface="Verdana"/>
              </a:rPr>
              <a:t>Obsession</a:t>
            </a:r>
            <a:r>
              <a:rPr sz="1100" spc="-60" dirty="0">
                <a:solidFill>
                  <a:srgbClr val="FFFFFF"/>
                </a:solidFill>
                <a:latin typeface="Verdana"/>
                <a:cs typeface="Verdana"/>
              </a:rPr>
              <a:t> </a:t>
            </a:r>
            <a:r>
              <a:rPr sz="1100" spc="-20" dirty="0">
                <a:solidFill>
                  <a:srgbClr val="FFFFFF"/>
                </a:solidFill>
                <a:latin typeface="Verdana"/>
                <a:cs typeface="Verdana"/>
              </a:rPr>
              <a:t>represents</a:t>
            </a:r>
            <a:r>
              <a:rPr sz="1100" spc="-45" dirty="0">
                <a:solidFill>
                  <a:srgbClr val="FFFFFF"/>
                </a:solidFill>
                <a:latin typeface="Verdana"/>
                <a:cs typeface="Verdana"/>
              </a:rPr>
              <a:t> </a:t>
            </a:r>
            <a:r>
              <a:rPr sz="1100" spc="-10" dirty="0">
                <a:solidFill>
                  <a:srgbClr val="FFFFFF"/>
                </a:solidFill>
                <a:latin typeface="Verdana"/>
                <a:cs typeface="Verdana"/>
              </a:rPr>
              <a:t>an</a:t>
            </a:r>
            <a:r>
              <a:rPr sz="1100" spc="-50" dirty="0">
                <a:solidFill>
                  <a:srgbClr val="FFFFFF"/>
                </a:solidFill>
                <a:latin typeface="Verdana"/>
                <a:cs typeface="Verdana"/>
              </a:rPr>
              <a:t> </a:t>
            </a:r>
            <a:r>
              <a:rPr sz="1100" dirty="0">
                <a:solidFill>
                  <a:srgbClr val="FFFFFF"/>
                </a:solidFill>
                <a:latin typeface="Verdana"/>
                <a:cs typeface="Verdana"/>
              </a:rPr>
              <a:t>uncontrolled</a:t>
            </a:r>
            <a:r>
              <a:rPr sz="1100" spc="-75" dirty="0">
                <a:solidFill>
                  <a:srgbClr val="FFFFFF"/>
                </a:solidFill>
                <a:latin typeface="Verdana"/>
                <a:cs typeface="Verdana"/>
              </a:rPr>
              <a:t> </a:t>
            </a:r>
            <a:r>
              <a:rPr sz="1100" dirty="0">
                <a:solidFill>
                  <a:srgbClr val="FFFFFF"/>
                </a:solidFill>
                <a:latin typeface="Verdana"/>
                <a:cs typeface="Verdana"/>
              </a:rPr>
              <a:t>urge</a:t>
            </a:r>
            <a:r>
              <a:rPr sz="1100" spc="-65" dirty="0">
                <a:solidFill>
                  <a:srgbClr val="FFFFFF"/>
                </a:solidFill>
                <a:latin typeface="Verdana"/>
                <a:cs typeface="Verdana"/>
              </a:rPr>
              <a:t> </a:t>
            </a:r>
            <a:r>
              <a:rPr sz="1100" spc="-140" dirty="0">
                <a:solidFill>
                  <a:srgbClr val="FFFFFF"/>
                </a:solidFill>
                <a:latin typeface="Verdana"/>
                <a:cs typeface="Verdana"/>
              </a:rPr>
              <a:t>,</a:t>
            </a:r>
            <a:r>
              <a:rPr sz="1100" spc="-40" dirty="0">
                <a:solidFill>
                  <a:srgbClr val="FFFFFF"/>
                </a:solidFill>
                <a:latin typeface="Verdana"/>
                <a:cs typeface="Verdana"/>
              </a:rPr>
              <a:t> </a:t>
            </a:r>
            <a:r>
              <a:rPr sz="1100" dirty="0">
                <a:solidFill>
                  <a:srgbClr val="FFFFFF"/>
                </a:solidFill>
                <a:latin typeface="Verdana"/>
                <a:cs typeface="Verdana"/>
              </a:rPr>
              <a:t>the</a:t>
            </a:r>
            <a:r>
              <a:rPr sz="1100" spc="-55" dirty="0">
                <a:solidFill>
                  <a:srgbClr val="FFFFFF"/>
                </a:solidFill>
                <a:latin typeface="Verdana"/>
                <a:cs typeface="Verdana"/>
              </a:rPr>
              <a:t> </a:t>
            </a:r>
            <a:r>
              <a:rPr sz="1100" spc="-10" dirty="0">
                <a:solidFill>
                  <a:srgbClr val="FFFFFF"/>
                </a:solidFill>
                <a:latin typeface="Verdana"/>
                <a:cs typeface="Verdana"/>
              </a:rPr>
              <a:t>desire</a:t>
            </a:r>
            <a:r>
              <a:rPr sz="1100" spc="-55" dirty="0">
                <a:solidFill>
                  <a:srgbClr val="FFFFFF"/>
                </a:solidFill>
                <a:latin typeface="Verdana"/>
                <a:cs typeface="Verdana"/>
              </a:rPr>
              <a:t> </a:t>
            </a:r>
            <a:r>
              <a:rPr sz="1100" spc="-25" dirty="0">
                <a:solidFill>
                  <a:srgbClr val="FFFFFF"/>
                </a:solidFill>
                <a:latin typeface="Verdana"/>
                <a:cs typeface="Verdana"/>
              </a:rPr>
              <a:t>to </a:t>
            </a:r>
            <a:r>
              <a:rPr sz="1100" spc="-10" dirty="0">
                <a:solidFill>
                  <a:srgbClr val="FFFFFF"/>
                </a:solidFill>
                <a:latin typeface="Verdana"/>
                <a:cs typeface="Verdana"/>
              </a:rPr>
              <a:t>sate</a:t>
            </a:r>
            <a:r>
              <a:rPr sz="1100" spc="-65" dirty="0">
                <a:solidFill>
                  <a:srgbClr val="FFFFFF"/>
                </a:solidFill>
                <a:latin typeface="Verdana"/>
                <a:cs typeface="Verdana"/>
              </a:rPr>
              <a:t> </a:t>
            </a:r>
            <a:r>
              <a:rPr sz="1100" dirty="0">
                <a:solidFill>
                  <a:srgbClr val="FFFFFF"/>
                </a:solidFill>
                <a:latin typeface="Verdana"/>
                <a:cs typeface="Verdana"/>
              </a:rPr>
              <a:t>our</a:t>
            </a:r>
            <a:r>
              <a:rPr sz="1100" spc="-65" dirty="0">
                <a:solidFill>
                  <a:srgbClr val="FFFFFF"/>
                </a:solidFill>
                <a:latin typeface="Verdana"/>
                <a:cs typeface="Verdana"/>
              </a:rPr>
              <a:t> </a:t>
            </a:r>
            <a:r>
              <a:rPr sz="1100" spc="-20" dirty="0">
                <a:solidFill>
                  <a:srgbClr val="FFFFFF"/>
                </a:solidFill>
                <a:latin typeface="Verdana"/>
                <a:cs typeface="Verdana"/>
              </a:rPr>
              <a:t>pleasures</a:t>
            </a:r>
            <a:r>
              <a:rPr sz="1100" spc="-70" dirty="0">
                <a:solidFill>
                  <a:srgbClr val="FFFFFF"/>
                </a:solidFill>
                <a:latin typeface="Verdana"/>
                <a:cs typeface="Verdana"/>
              </a:rPr>
              <a:t> </a:t>
            </a:r>
            <a:r>
              <a:rPr sz="1100" dirty="0">
                <a:solidFill>
                  <a:srgbClr val="FFFFFF"/>
                </a:solidFill>
                <a:latin typeface="Verdana"/>
                <a:cs typeface="Verdana"/>
              </a:rPr>
              <a:t>at</a:t>
            </a:r>
            <a:r>
              <a:rPr sz="1100" spc="-55" dirty="0">
                <a:solidFill>
                  <a:srgbClr val="FFFFFF"/>
                </a:solidFill>
                <a:latin typeface="Verdana"/>
                <a:cs typeface="Verdana"/>
              </a:rPr>
              <a:t> </a:t>
            </a:r>
            <a:r>
              <a:rPr sz="1100" spc="-20" dirty="0">
                <a:solidFill>
                  <a:srgbClr val="FFFFFF"/>
                </a:solidFill>
                <a:latin typeface="Verdana"/>
                <a:cs typeface="Verdana"/>
              </a:rPr>
              <a:t>all</a:t>
            </a:r>
            <a:r>
              <a:rPr sz="1100" spc="-70" dirty="0">
                <a:solidFill>
                  <a:srgbClr val="FFFFFF"/>
                </a:solidFill>
                <a:latin typeface="Verdana"/>
                <a:cs typeface="Verdana"/>
              </a:rPr>
              <a:t> </a:t>
            </a:r>
            <a:r>
              <a:rPr sz="1100" dirty="0">
                <a:solidFill>
                  <a:srgbClr val="FFFFFF"/>
                </a:solidFill>
                <a:latin typeface="Verdana"/>
                <a:cs typeface="Verdana"/>
              </a:rPr>
              <a:t>costs.</a:t>
            </a:r>
            <a:r>
              <a:rPr sz="1100" spc="285" dirty="0">
                <a:solidFill>
                  <a:srgbClr val="FFFFFF"/>
                </a:solidFill>
                <a:latin typeface="Verdana"/>
                <a:cs typeface="Verdana"/>
              </a:rPr>
              <a:t> </a:t>
            </a:r>
            <a:r>
              <a:rPr sz="1100" spc="-30" dirty="0">
                <a:solidFill>
                  <a:srgbClr val="FFFFFF"/>
                </a:solidFill>
                <a:latin typeface="Verdana"/>
                <a:cs typeface="Verdana"/>
              </a:rPr>
              <a:t>She</a:t>
            </a:r>
            <a:r>
              <a:rPr sz="1100" spc="-80" dirty="0">
                <a:solidFill>
                  <a:srgbClr val="FFFFFF"/>
                </a:solidFill>
                <a:latin typeface="Verdana"/>
                <a:cs typeface="Verdana"/>
              </a:rPr>
              <a:t> </a:t>
            </a:r>
            <a:r>
              <a:rPr sz="1100" dirty="0">
                <a:solidFill>
                  <a:srgbClr val="FFFFFF"/>
                </a:solidFill>
                <a:latin typeface="Verdana"/>
                <a:cs typeface="Verdana"/>
              </a:rPr>
              <a:t>opposes</a:t>
            </a:r>
            <a:r>
              <a:rPr sz="1100" spc="-75" dirty="0">
                <a:solidFill>
                  <a:srgbClr val="FFFFFF"/>
                </a:solidFill>
                <a:latin typeface="Verdana"/>
                <a:cs typeface="Verdana"/>
              </a:rPr>
              <a:t> </a:t>
            </a:r>
            <a:r>
              <a:rPr sz="1100" spc="-10" dirty="0">
                <a:solidFill>
                  <a:srgbClr val="FFFFFF"/>
                </a:solidFill>
                <a:latin typeface="Verdana"/>
                <a:cs typeface="Verdana"/>
              </a:rPr>
              <a:t>Revulsion</a:t>
            </a:r>
            <a:r>
              <a:rPr sz="1100" spc="-65" dirty="0">
                <a:solidFill>
                  <a:srgbClr val="FFFFFF"/>
                </a:solidFill>
                <a:latin typeface="Verdana"/>
                <a:cs typeface="Verdana"/>
              </a:rPr>
              <a:t> </a:t>
            </a:r>
            <a:r>
              <a:rPr sz="1100" dirty="0">
                <a:solidFill>
                  <a:srgbClr val="FFFFFF"/>
                </a:solidFill>
                <a:latin typeface="Verdana"/>
                <a:cs typeface="Verdana"/>
              </a:rPr>
              <a:t>but</a:t>
            </a:r>
            <a:r>
              <a:rPr sz="1100" spc="-70" dirty="0">
                <a:solidFill>
                  <a:srgbClr val="FFFFFF"/>
                </a:solidFill>
                <a:latin typeface="Verdana"/>
                <a:cs typeface="Verdana"/>
              </a:rPr>
              <a:t> </a:t>
            </a:r>
            <a:r>
              <a:rPr sz="1100" spc="-10" dirty="0">
                <a:solidFill>
                  <a:srgbClr val="FFFFFF"/>
                </a:solidFill>
                <a:latin typeface="Verdana"/>
                <a:cs typeface="Verdana"/>
              </a:rPr>
              <a:t>is</a:t>
            </a:r>
            <a:r>
              <a:rPr sz="1100" spc="-55" dirty="0">
                <a:solidFill>
                  <a:srgbClr val="FFFFFF"/>
                </a:solidFill>
                <a:latin typeface="Verdana"/>
                <a:cs typeface="Verdana"/>
              </a:rPr>
              <a:t> </a:t>
            </a:r>
            <a:r>
              <a:rPr sz="1100" spc="-10" dirty="0">
                <a:solidFill>
                  <a:srgbClr val="FFFFFF"/>
                </a:solidFill>
                <a:latin typeface="Verdana"/>
                <a:cs typeface="Verdana"/>
              </a:rPr>
              <a:t>very</a:t>
            </a:r>
            <a:r>
              <a:rPr sz="1100" spc="-55" dirty="0">
                <a:solidFill>
                  <a:srgbClr val="FFFFFF"/>
                </a:solidFill>
                <a:latin typeface="Verdana"/>
                <a:cs typeface="Verdana"/>
              </a:rPr>
              <a:t> </a:t>
            </a:r>
            <a:r>
              <a:rPr sz="1100" spc="-10" dirty="0">
                <a:solidFill>
                  <a:srgbClr val="FFFFFF"/>
                </a:solidFill>
                <a:latin typeface="Verdana"/>
                <a:cs typeface="Verdana"/>
              </a:rPr>
              <a:t>friendly </a:t>
            </a:r>
            <a:r>
              <a:rPr sz="1100" dirty="0">
                <a:solidFill>
                  <a:srgbClr val="FFFFFF"/>
                </a:solidFill>
                <a:latin typeface="Verdana"/>
                <a:cs typeface="Verdana"/>
              </a:rPr>
              <a:t>to</a:t>
            </a:r>
            <a:r>
              <a:rPr sz="1100" spc="-55" dirty="0">
                <a:solidFill>
                  <a:srgbClr val="FFFFFF"/>
                </a:solidFill>
                <a:latin typeface="Verdana"/>
                <a:cs typeface="Verdana"/>
              </a:rPr>
              <a:t> </a:t>
            </a:r>
            <a:r>
              <a:rPr sz="1100" spc="-20" dirty="0">
                <a:solidFill>
                  <a:srgbClr val="FFFFFF"/>
                </a:solidFill>
                <a:latin typeface="Verdana"/>
                <a:cs typeface="Verdana"/>
              </a:rPr>
              <a:t>all</a:t>
            </a:r>
            <a:r>
              <a:rPr sz="1100" spc="-60" dirty="0">
                <a:solidFill>
                  <a:srgbClr val="FFFFFF"/>
                </a:solidFill>
                <a:latin typeface="Verdana"/>
                <a:cs typeface="Verdana"/>
              </a:rPr>
              <a:t> </a:t>
            </a:r>
            <a:r>
              <a:rPr sz="1100" dirty="0">
                <a:solidFill>
                  <a:srgbClr val="FFFFFF"/>
                </a:solidFill>
                <a:latin typeface="Verdana"/>
                <a:cs typeface="Verdana"/>
              </a:rPr>
              <a:t>other</a:t>
            </a:r>
            <a:r>
              <a:rPr sz="1100" spc="-45" dirty="0">
                <a:solidFill>
                  <a:srgbClr val="FFFFFF"/>
                </a:solidFill>
                <a:latin typeface="Verdana"/>
                <a:cs typeface="Verdana"/>
              </a:rPr>
              <a:t> </a:t>
            </a:r>
            <a:r>
              <a:rPr sz="1100" dirty="0">
                <a:solidFill>
                  <a:srgbClr val="FFFFFF"/>
                </a:solidFill>
                <a:latin typeface="Verdana"/>
                <a:cs typeface="Verdana"/>
              </a:rPr>
              <a:t>aspects</a:t>
            </a:r>
            <a:r>
              <a:rPr sz="1100" spc="-70" dirty="0">
                <a:solidFill>
                  <a:srgbClr val="FFFFFF"/>
                </a:solidFill>
                <a:latin typeface="Verdana"/>
                <a:cs typeface="Verdana"/>
              </a:rPr>
              <a:t> </a:t>
            </a:r>
            <a:r>
              <a:rPr sz="1100" spc="-10" dirty="0">
                <a:solidFill>
                  <a:srgbClr val="FFFFFF"/>
                </a:solidFill>
                <a:latin typeface="Verdana"/>
                <a:cs typeface="Verdana"/>
              </a:rPr>
              <a:t>even</a:t>
            </a:r>
            <a:r>
              <a:rPr sz="1100" spc="-50" dirty="0">
                <a:solidFill>
                  <a:srgbClr val="FFFFFF"/>
                </a:solidFill>
                <a:latin typeface="Verdana"/>
                <a:cs typeface="Verdana"/>
              </a:rPr>
              <a:t> </a:t>
            </a:r>
            <a:r>
              <a:rPr sz="1100" dirty="0">
                <a:solidFill>
                  <a:srgbClr val="FFFFFF"/>
                </a:solidFill>
                <a:latin typeface="Verdana"/>
                <a:cs typeface="Verdana"/>
              </a:rPr>
              <a:t>if</a:t>
            </a:r>
            <a:r>
              <a:rPr sz="1100" spc="-65" dirty="0">
                <a:solidFill>
                  <a:srgbClr val="FFFFFF"/>
                </a:solidFill>
                <a:latin typeface="Verdana"/>
                <a:cs typeface="Verdana"/>
              </a:rPr>
              <a:t> </a:t>
            </a:r>
            <a:r>
              <a:rPr sz="1100" dirty="0">
                <a:solidFill>
                  <a:srgbClr val="FFFFFF"/>
                </a:solidFill>
                <a:latin typeface="Verdana"/>
                <a:cs typeface="Verdana"/>
              </a:rPr>
              <a:t>it</a:t>
            </a:r>
            <a:r>
              <a:rPr sz="1100" spc="-45" dirty="0">
                <a:solidFill>
                  <a:srgbClr val="FFFFFF"/>
                </a:solidFill>
                <a:latin typeface="Verdana"/>
                <a:cs typeface="Verdana"/>
              </a:rPr>
              <a:t> </a:t>
            </a:r>
            <a:r>
              <a:rPr sz="1100" spc="-20" dirty="0">
                <a:solidFill>
                  <a:srgbClr val="FFFFFF"/>
                </a:solidFill>
                <a:latin typeface="Verdana"/>
                <a:cs typeface="Verdana"/>
              </a:rPr>
              <a:t>isnt</a:t>
            </a:r>
            <a:r>
              <a:rPr sz="1100" spc="-75" dirty="0">
                <a:solidFill>
                  <a:srgbClr val="FFFFFF"/>
                </a:solidFill>
                <a:latin typeface="Verdana"/>
                <a:cs typeface="Verdana"/>
              </a:rPr>
              <a:t> </a:t>
            </a:r>
            <a:r>
              <a:rPr sz="1100" spc="-10" dirty="0">
                <a:solidFill>
                  <a:srgbClr val="FFFFFF"/>
                </a:solidFill>
                <a:latin typeface="Verdana"/>
                <a:cs typeface="Verdana"/>
              </a:rPr>
              <a:t>replicated.</a:t>
            </a:r>
            <a:endParaRPr sz="1100">
              <a:latin typeface="Verdana"/>
              <a:cs typeface="Verdana"/>
            </a:endParaRPr>
          </a:p>
          <a:p>
            <a:pPr marL="12700" marR="177165">
              <a:lnSpc>
                <a:spcPct val="150000"/>
              </a:lnSpc>
              <a:spcBef>
                <a:spcPts val="5"/>
              </a:spcBef>
            </a:pPr>
            <a:r>
              <a:rPr sz="1100" spc="-10" dirty="0">
                <a:solidFill>
                  <a:srgbClr val="FFFFFF"/>
                </a:solidFill>
                <a:latin typeface="Verdana"/>
                <a:cs typeface="Verdana"/>
              </a:rPr>
              <a:t>Has</a:t>
            </a:r>
            <a:r>
              <a:rPr sz="1100" spc="-50" dirty="0">
                <a:solidFill>
                  <a:srgbClr val="FFFFFF"/>
                </a:solidFill>
                <a:latin typeface="Verdana"/>
                <a:cs typeface="Verdana"/>
              </a:rPr>
              <a:t> </a:t>
            </a:r>
            <a:r>
              <a:rPr sz="1100" spc="-20" dirty="0">
                <a:solidFill>
                  <a:srgbClr val="FFFFFF"/>
                </a:solidFill>
                <a:latin typeface="Verdana"/>
                <a:cs typeface="Verdana"/>
              </a:rPr>
              <a:t>an</a:t>
            </a:r>
            <a:r>
              <a:rPr sz="1100" spc="-55" dirty="0">
                <a:solidFill>
                  <a:srgbClr val="FFFFFF"/>
                </a:solidFill>
                <a:latin typeface="Verdana"/>
                <a:cs typeface="Verdana"/>
              </a:rPr>
              <a:t> </a:t>
            </a:r>
            <a:r>
              <a:rPr sz="1100" spc="-10" dirty="0">
                <a:solidFill>
                  <a:srgbClr val="FFFFFF"/>
                </a:solidFill>
                <a:latin typeface="Verdana"/>
                <a:cs typeface="Verdana"/>
              </a:rPr>
              <a:t>increasing</a:t>
            </a:r>
            <a:r>
              <a:rPr sz="1100" spc="-75" dirty="0">
                <a:solidFill>
                  <a:srgbClr val="FFFFFF"/>
                </a:solidFill>
                <a:latin typeface="Verdana"/>
                <a:cs typeface="Verdana"/>
              </a:rPr>
              <a:t> </a:t>
            </a:r>
            <a:r>
              <a:rPr sz="1100" dirty="0">
                <a:solidFill>
                  <a:srgbClr val="FFFFFF"/>
                </a:solidFill>
                <a:latin typeface="Verdana"/>
                <a:cs typeface="Verdana"/>
              </a:rPr>
              <a:t>chance</a:t>
            </a:r>
            <a:r>
              <a:rPr sz="1100" spc="-90" dirty="0">
                <a:solidFill>
                  <a:srgbClr val="FFFFFF"/>
                </a:solidFill>
                <a:latin typeface="Verdana"/>
                <a:cs typeface="Verdana"/>
              </a:rPr>
              <a:t> </a:t>
            </a:r>
            <a:r>
              <a:rPr sz="1100" dirty="0">
                <a:solidFill>
                  <a:srgbClr val="FFFFFF"/>
                </a:solidFill>
                <a:latin typeface="Verdana"/>
                <a:cs typeface="Verdana"/>
              </a:rPr>
              <a:t>to</a:t>
            </a:r>
            <a:r>
              <a:rPr sz="1100" spc="-40" dirty="0">
                <a:solidFill>
                  <a:srgbClr val="FFFFFF"/>
                </a:solidFill>
                <a:latin typeface="Verdana"/>
                <a:cs typeface="Verdana"/>
              </a:rPr>
              <a:t> </a:t>
            </a:r>
            <a:r>
              <a:rPr sz="1100" dirty="0">
                <a:solidFill>
                  <a:srgbClr val="FFFFFF"/>
                </a:solidFill>
                <a:latin typeface="Verdana"/>
                <a:cs typeface="Verdana"/>
              </a:rPr>
              <a:t>not</a:t>
            </a:r>
            <a:r>
              <a:rPr sz="1100" spc="-45" dirty="0">
                <a:solidFill>
                  <a:srgbClr val="FFFFFF"/>
                </a:solidFill>
                <a:latin typeface="Verdana"/>
                <a:cs typeface="Verdana"/>
              </a:rPr>
              <a:t> </a:t>
            </a:r>
            <a:r>
              <a:rPr sz="1100" dirty="0">
                <a:solidFill>
                  <a:srgbClr val="FFFFFF"/>
                </a:solidFill>
                <a:latin typeface="Verdana"/>
                <a:cs typeface="Verdana"/>
              </a:rPr>
              <a:t>offer</a:t>
            </a:r>
            <a:r>
              <a:rPr sz="1100" spc="-50" dirty="0">
                <a:solidFill>
                  <a:srgbClr val="FFFFFF"/>
                </a:solidFill>
                <a:latin typeface="Verdana"/>
                <a:cs typeface="Verdana"/>
              </a:rPr>
              <a:t> </a:t>
            </a:r>
            <a:r>
              <a:rPr sz="1100" dirty="0">
                <a:solidFill>
                  <a:srgbClr val="FFFFFF"/>
                </a:solidFill>
                <a:latin typeface="Verdana"/>
                <a:cs typeface="Verdana"/>
              </a:rPr>
              <a:t>a</a:t>
            </a:r>
            <a:r>
              <a:rPr sz="1100" spc="-55" dirty="0">
                <a:solidFill>
                  <a:srgbClr val="FFFFFF"/>
                </a:solidFill>
                <a:latin typeface="Verdana"/>
                <a:cs typeface="Verdana"/>
              </a:rPr>
              <a:t> </a:t>
            </a:r>
            <a:r>
              <a:rPr sz="1100" dirty="0">
                <a:solidFill>
                  <a:srgbClr val="FFFFFF"/>
                </a:solidFill>
                <a:latin typeface="Verdana"/>
                <a:cs typeface="Verdana"/>
              </a:rPr>
              <a:t>clue</a:t>
            </a:r>
            <a:r>
              <a:rPr sz="1100" spc="-60" dirty="0">
                <a:solidFill>
                  <a:srgbClr val="FFFFFF"/>
                </a:solidFill>
                <a:latin typeface="Verdana"/>
                <a:cs typeface="Verdana"/>
              </a:rPr>
              <a:t> </a:t>
            </a:r>
            <a:r>
              <a:rPr sz="1100" dirty="0">
                <a:solidFill>
                  <a:srgbClr val="FFFFFF"/>
                </a:solidFill>
                <a:latin typeface="Verdana"/>
                <a:cs typeface="Verdana"/>
              </a:rPr>
              <a:t>if</a:t>
            </a:r>
            <a:r>
              <a:rPr sz="1100" spc="-60" dirty="0">
                <a:solidFill>
                  <a:srgbClr val="FFFFFF"/>
                </a:solidFill>
                <a:latin typeface="Verdana"/>
                <a:cs typeface="Verdana"/>
              </a:rPr>
              <a:t> </a:t>
            </a:r>
            <a:r>
              <a:rPr sz="1100" spc="-10" dirty="0">
                <a:solidFill>
                  <a:srgbClr val="FFFFFF"/>
                </a:solidFill>
                <a:latin typeface="Verdana"/>
                <a:cs typeface="Verdana"/>
              </a:rPr>
              <a:t>another</a:t>
            </a:r>
            <a:r>
              <a:rPr sz="1100" spc="-50" dirty="0">
                <a:solidFill>
                  <a:srgbClr val="FFFFFF"/>
                </a:solidFill>
                <a:latin typeface="Verdana"/>
                <a:cs typeface="Verdana"/>
              </a:rPr>
              <a:t> </a:t>
            </a:r>
            <a:r>
              <a:rPr sz="1100" dirty="0">
                <a:solidFill>
                  <a:srgbClr val="FFFFFF"/>
                </a:solidFill>
                <a:latin typeface="Verdana"/>
                <a:cs typeface="Verdana"/>
              </a:rPr>
              <a:t>aspect</a:t>
            </a:r>
            <a:r>
              <a:rPr sz="1100" spc="-45" dirty="0">
                <a:solidFill>
                  <a:srgbClr val="FFFFFF"/>
                </a:solidFill>
                <a:latin typeface="Verdana"/>
                <a:cs typeface="Verdana"/>
              </a:rPr>
              <a:t> </a:t>
            </a:r>
            <a:r>
              <a:rPr sz="1100" spc="-20" dirty="0">
                <a:solidFill>
                  <a:srgbClr val="FFFFFF"/>
                </a:solidFill>
                <a:latin typeface="Verdana"/>
                <a:cs typeface="Verdana"/>
              </a:rPr>
              <a:t>is</a:t>
            </a:r>
            <a:r>
              <a:rPr sz="1100" spc="-65" dirty="0">
                <a:solidFill>
                  <a:srgbClr val="FFFFFF"/>
                </a:solidFill>
                <a:latin typeface="Verdana"/>
                <a:cs typeface="Verdana"/>
              </a:rPr>
              <a:t> </a:t>
            </a:r>
            <a:r>
              <a:rPr sz="1100" spc="-10" dirty="0">
                <a:solidFill>
                  <a:srgbClr val="FFFFFF"/>
                </a:solidFill>
                <a:latin typeface="Verdana"/>
                <a:cs typeface="Verdana"/>
              </a:rPr>
              <a:t>chosen </a:t>
            </a:r>
            <a:r>
              <a:rPr sz="1100" dirty="0">
                <a:solidFill>
                  <a:srgbClr val="FFFFFF"/>
                </a:solidFill>
                <a:latin typeface="Verdana"/>
                <a:cs typeface="Verdana"/>
              </a:rPr>
              <a:t>before</a:t>
            </a:r>
            <a:r>
              <a:rPr sz="1100" spc="-30" dirty="0">
                <a:solidFill>
                  <a:srgbClr val="FFFFFF"/>
                </a:solidFill>
                <a:latin typeface="Verdana"/>
                <a:cs typeface="Verdana"/>
              </a:rPr>
              <a:t> </a:t>
            </a:r>
            <a:r>
              <a:rPr sz="1100" spc="-20" dirty="0">
                <a:solidFill>
                  <a:srgbClr val="FFFFFF"/>
                </a:solidFill>
                <a:latin typeface="Verdana"/>
                <a:cs typeface="Verdana"/>
              </a:rPr>
              <a:t>her.</a:t>
            </a:r>
            <a:endParaRPr sz="1100">
              <a:latin typeface="Verdana"/>
              <a:cs typeface="Verdana"/>
            </a:endParaRPr>
          </a:p>
          <a:p>
            <a:pPr marL="12700" marR="281305">
              <a:lnSpc>
                <a:spcPct val="150000"/>
              </a:lnSpc>
            </a:pPr>
            <a:r>
              <a:rPr sz="1100" spc="-90" dirty="0">
                <a:solidFill>
                  <a:srgbClr val="FFFFFF"/>
                </a:solidFill>
                <a:latin typeface="Verdana"/>
                <a:cs typeface="Verdana"/>
              </a:rPr>
              <a:t>In</a:t>
            </a:r>
            <a:r>
              <a:rPr sz="1100" spc="-65" dirty="0">
                <a:solidFill>
                  <a:srgbClr val="FFFFFF"/>
                </a:solidFill>
                <a:latin typeface="Verdana"/>
                <a:cs typeface="Verdana"/>
              </a:rPr>
              <a:t> </a:t>
            </a:r>
            <a:r>
              <a:rPr sz="1100" dirty="0">
                <a:solidFill>
                  <a:srgbClr val="FFFFFF"/>
                </a:solidFill>
                <a:latin typeface="Verdana"/>
                <a:cs typeface="Verdana"/>
              </a:rPr>
              <a:t>battle</a:t>
            </a:r>
            <a:r>
              <a:rPr sz="1100" spc="-50" dirty="0">
                <a:solidFill>
                  <a:srgbClr val="FFFFFF"/>
                </a:solidFill>
                <a:latin typeface="Verdana"/>
                <a:cs typeface="Verdana"/>
              </a:rPr>
              <a:t> </a:t>
            </a:r>
            <a:r>
              <a:rPr sz="1100" spc="-20" dirty="0">
                <a:solidFill>
                  <a:srgbClr val="FFFFFF"/>
                </a:solidFill>
                <a:latin typeface="Verdana"/>
                <a:cs typeface="Verdana"/>
              </a:rPr>
              <a:t>she</a:t>
            </a:r>
            <a:r>
              <a:rPr sz="1100" spc="-70" dirty="0">
                <a:solidFill>
                  <a:srgbClr val="FFFFFF"/>
                </a:solidFill>
                <a:latin typeface="Verdana"/>
                <a:cs typeface="Verdana"/>
              </a:rPr>
              <a:t> </a:t>
            </a:r>
            <a:r>
              <a:rPr sz="1100" spc="-10" dirty="0">
                <a:solidFill>
                  <a:srgbClr val="FFFFFF"/>
                </a:solidFill>
                <a:latin typeface="Verdana"/>
                <a:cs typeface="Verdana"/>
              </a:rPr>
              <a:t>is</a:t>
            </a:r>
            <a:r>
              <a:rPr sz="1100" spc="-55" dirty="0">
                <a:solidFill>
                  <a:srgbClr val="FFFFFF"/>
                </a:solidFill>
                <a:latin typeface="Verdana"/>
                <a:cs typeface="Verdana"/>
              </a:rPr>
              <a:t> </a:t>
            </a:r>
            <a:r>
              <a:rPr sz="1100" dirty="0">
                <a:solidFill>
                  <a:srgbClr val="FFFFFF"/>
                </a:solidFill>
                <a:latin typeface="Verdana"/>
                <a:cs typeface="Verdana"/>
              </a:rPr>
              <a:t>the</a:t>
            </a:r>
            <a:r>
              <a:rPr sz="1100" spc="-60" dirty="0">
                <a:solidFill>
                  <a:srgbClr val="FFFFFF"/>
                </a:solidFill>
                <a:latin typeface="Verdana"/>
                <a:cs typeface="Verdana"/>
              </a:rPr>
              <a:t> </a:t>
            </a:r>
            <a:r>
              <a:rPr sz="1100" dirty="0">
                <a:solidFill>
                  <a:srgbClr val="FFFFFF"/>
                </a:solidFill>
                <a:latin typeface="Verdana"/>
                <a:cs typeface="Verdana"/>
              </a:rPr>
              <a:t>support</a:t>
            </a:r>
            <a:r>
              <a:rPr sz="1100" spc="-60" dirty="0">
                <a:solidFill>
                  <a:srgbClr val="FFFFFF"/>
                </a:solidFill>
                <a:latin typeface="Verdana"/>
                <a:cs typeface="Verdana"/>
              </a:rPr>
              <a:t> </a:t>
            </a:r>
            <a:r>
              <a:rPr sz="1100" dirty="0">
                <a:solidFill>
                  <a:srgbClr val="FFFFFF"/>
                </a:solidFill>
                <a:latin typeface="Verdana"/>
                <a:cs typeface="Verdana"/>
              </a:rPr>
              <a:t>to</a:t>
            </a:r>
            <a:r>
              <a:rPr sz="1100" spc="-50" dirty="0">
                <a:solidFill>
                  <a:srgbClr val="FFFFFF"/>
                </a:solidFill>
                <a:latin typeface="Verdana"/>
                <a:cs typeface="Verdana"/>
              </a:rPr>
              <a:t> </a:t>
            </a:r>
            <a:r>
              <a:rPr sz="1100" dirty="0">
                <a:solidFill>
                  <a:srgbClr val="FFFFFF"/>
                </a:solidFill>
                <a:latin typeface="Verdana"/>
                <a:cs typeface="Verdana"/>
              </a:rPr>
              <a:t>other</a:t>
            </a:r>
            <a:r>
              <a:rPr sz="1100" spc="-45" dirty="0">
                <a:solidFill>
                  <a:srgbClr val="FFFFFF"/>
                </a:solidFill>
                <a:latin typeface="Verdana"/>
                <a:cs typeface="Verdana"/>
              </a:rPr>
              <a:t> </a:t>
            </a:r>
            <a:r>
              <a:rPr sz="1100" dirty="0">
                <a:solidFill>
                  <a:srgbClr val="FFFFFF"/>
                </a:solidFill>
                <a:latin typeface="Verdana"/>
                <a:cs typeface="Verdana"/>
              </a:rPr>
              <a:t>aspects</a:t>
            </a:r>
            <a:r>
              <a:rPr sz="1100" spc="-65" dirty="0">
                <a:solidFill>
                  <a:srgbClr val="FFFFFF"/>
                </a:solidFill>
                <a:latin typeface="Verdana"/>
                <a:cs typeface="Verdana"/>
              </a:rPr>
              <a:t> </a:t>
            </a:r>
            <a:r>
              <a:rPr sz="1100" dirty="0">
                <a:solidFill>
                  <a:srgbClr val="FFFFFF"/>
                </a:solidFill>
                <a:latin typeface="Verdana"/>
                <a:cs typeface="Verdana"/>
              </a:rPr>
              <a:t>but</a:t>
            </a:r>
            <a:r>
              <a:rPr sz="1100" spc="-65" dirty="0">
                <a:solidFill>
                  <a:srgbClr val="FFFFFF"/>
                </a:solidFill>
                <a:latin typeface="Verdana"/>
                <a:cs typeface="Verdana"/>
              </a:rPr>
              <a:t> </a:t>
            </a:r>
            <a:r>
              <a:rPr sz="1100" dirty="0">
                <a:solidFill>
                  <a:srgbClr val="FFFFFF"/>
                </a:solidFill>
                <a:latin typeface="Verdana"/>
                <a:cs typeface="Verdana"/>
              </a:rPr>
              <a:t>if</a:t>
            </a:r>
            <a:r>
              <a:rPr sz="1100" spc="-65" dirty="0">
                <a:solidFill>
                  <a:srgbClr val="FFFFFF"/>
                </a:solidFill>
                <a:latin typeface="Verdana"/>
                <a:cs typeface="Verdana"/>
              </a:rPr>
              <a:t> </a:t>
            </a:r>
            <a:r>
              <a:rPr sz="1100" dirty="0">
                <a:solidFill>
                  <a:srgbClr val="FFFFFF"/>
                </a:solidFill>
                <a:latin typeface="Verdana"/>
                <a:cs typeface="Verdana"/>
              </a:rPr>
              <a:t>left</a:t>
            </a:r>
            <a:r>
              <a:rPr sz="1100" spc="-55" dirty="0">
                <a:solidFill>
                  <a:srgbClr val="FFFFFF"/>
                </a:solidFill>
                <a:latin typeface="Verdana"/>
                <a:cs typeface="Verdana"/>
              </a:rPr>
              <a:t> </a:t>
            </a:r>
            <a:r>
              <a:rPr sz="1100" spc="-10" dirty="0">
                <a:solidFill>
                  <a:srgbClr val="FFFFFF"/>
                </a:solidFill>
                <a:latin typeface="Verdana"/>
                <a:cs typeface="Verdana"/>
              </a:rPr>
              <a:t>alone</a:t>
            </a:r>
            <a:r>
              <a:rPr sz="1100" spc="-60" dirty="0">
                <a:solidFill>
                  <a:srgbClr val="FFFFFF"/>
                </a:solidFill>
                <a:latin typeface="Verdana"/>
                <a:cs typeface="Verdana"/>
              </a:rPr>
              <a:t> </a:t>
            </a:r>
            <a:r>
              <a:rPr sz="1100" spc="-20" dirty="0">
                <a:solidFill>
                  <a:srgbClr val="FFFFFF"/>
                </a:solidFill>
                <a:latin typeface="Verdana"/>
                <a:cs typeface="Verdana"/>
              </a:rPr>
              <a:t>she</a:t>
            </a:r>
            <a:r>
              <a:rPr sz="1100" spc="-60" dirty="0">
                <a:solidFill>
                  <a:srgbClr val="FFFFFF"/>
                </a:solidFill>
                <a:latin typeface="Verdana"/>
                <a:cs typeface="Verdana"/>
              </a:rPr>
              <a:t> </a:t>
            </a:r>
            <a:r>
              <a:rPr sz="1100" spc="-20" dirty="0">
                <a:solidFill>
                  <a:srgbClr val="FFFFFF"/>
                </a:solidFill>
                <a:latin typeface="Verdana"/>
                <a:cs typeface="Verdana"/>
              </a:rPr>
              <a:t>is</a:t>
            </a:r>
            <a:r>
              <a:rPr sz="1100" spc="-70" dirty="0">
                <a:solidFill>
                  <a:srgbClr val="FFFFFF"/>
                </a:solidFill>
                <a:latin typeface="Verdana"/>
                <a:cs typeface="Verdana"/>
              </a:rPr>
              <a:t> </a:t>
            </a:r>
            <a:r>
              <a:rPr sz="1100" spc="-10" dirty="0">
                <a:solidFill>
                  <a:srgbClr val="FFFFFF"/>
                </a:solidFill>
                <a:latin typeface="Verdana"/>
                <a:cs typeface="Verdana"/>
              </a:rPr>
              <a:t>still </a:t>
            </a:r>
            <a:r>
              <a:rPr sz="1100" dirty="0">
                <a:solidFill>
                  <a:srgbClr val="FFFFFF"/>
                </a:solidFill>
                <a:latin typeface="Verdana"/>
                <a:cs typeface="Verdana"/>
              </a:rPr>
              <a:t>capable</a:t>
            </a:r>
            <a:r>
              <a:rPr sz="1100" spc="-60" dirty="0">
                <a:solidFill>
                  <a:srgbClr val="FFFFFF"/>
                </a:solidFill>
                <a:latin typeface="Verdana"/>
                <a:cs typeface="Verdana"/>
              </a:rPr>
              <a:t> </a:t>
            </a:r>
            <a:r>
              <a:rPr sz="1100" dirty="0">
                <a:solidFill>
                  <a:srgbClr val="FFFFFF"/>
                </a:solidFill>
                <a:latin typeface="Verdana"/>
                <a:cs typeface="Verdana"/>
              </a:rPr>
              <a:t>of</a:t>
            </a:r>
            <a:r>
              <a:rPr sz="1100" spc="-20" dirty="0">
                <a:solidFill>
                  <a:srgbClr val="FFFFFF"/>
                </a:solidFill>
                <a:latin typeface="Verdana"/>
                <a:cs typeface="Verdana"/>
              </a:rPr>
              <a:t> fighting.</a:t>
            </a:r>
            <a:r>
              <a:rPr sz="1100" spc="-65" dirty="0">
                <a:solidFill>
                  <a:srgbClr val="FFFFFF"/>
                </a:solidFill>
                <a:latin typeface="Verdana"/>
                <a:cs typeface="Verdana"/>
              </a:rPr>
              <a:t> </a:t>
            </a:r>
            <a:r>
              <a:rPr sz="1100" spc="-30" dirty="0">
                <a:solidFill>
                  <a:srgbClr val="FFFFFF"/>
                </a:solidFill>
                <a:latin typeface="Verdana"/>
                <a:cs typeface="Verdana"/>
              </a:rPr>
              <a:t>She</a:t>
            </a:r>
            <a:r>
              <a:rPr sz="1100" spc="-45" dirty="0">
                <a:solidFill>
                  <a:srgbClr val="FFFFFF"/>
                </a:solidFill>
                <a:latin typeface="Verdana"/>
                <a:cs typeface="Verdana"/>
              </a:rPr>
              <a:t> </a:t>
            </a:r>
            <a:r>
              <a:rPr sz="1100" dirty="0">
                <a:solidFill>
                  <a:srgbClr val="FFFFFF"/>
                </a:solidFill>
                <a:latin typeface="Verdana"/>
                <a:cs typeface="Verdana"/>
              </a:rPr>
              <a:t>will</a:t>
            </a:r>
            <a:r>
              <a:rPr sz="1100" spc="-30" dirty="0">
                <a:solidFill>
                  <a:srgbClr val="FFFFFF"/>
                </a:solidFill>
                <a:latin typeface="Verdana"/>
                <a:cs typeface="Verdana"/>
              </a:rPr>
              <a:t> </a:t>
            </a:r>
            <a:r>
              <a:rPr sz="1100" dirty="0">
                <a:solidFill>
                  <a:srgbClr val="FFFFFF"/>
                </a:solidFill>
                <a:latin typeface="Verdana"/>
                <a:cs typeface="Verdana"/>
              </a:rPr>
              <a:t>not</a:t>
            </a:r>
            <a:r>
              <a:rPr sz="1100" spc="-25" dirty="0">
                <a:solidFill>
                  <a:srgbClr val="FFFFFF"/>
                </a:solidFill>
                <a:latin typeface="Verdana"/>
                <a:cs typeface="Verdana"/>
              </a:rPr>
              <a:t> </a:t>
            </a:r>
            <a:r>
              <a:rPr sz="1100" dirty="0">
                <a:solidFill>
                  <a:srgbClr val="FFFFFF"/>
                </a:solidFill>
                <a:latin typeface="Verdana"/>
                <a:cs typeface="Verdana"/>
              </a:rPr>
              <a:t>support</a:t>
            </a:r>
            <a:r>
              <a:rPr sz="1100" spc="-30" dirty="0">
                <a:solidFill>
                  <a:srgbClr val="FFFFFF"/>
                </a:solidFill>
                <a:latin typeface="Verdana"/>
                <a:cs typeface="Verdana"/>
              </a:rPr>
              <a:t> </a:t>
            </a:r>
            <a:r>
              <a:rPr sz="1100" spc="-10" dirty="0">
                <a:solidFill>
                  <a:srgbClr val="FFFFFF"/>
                </a:solidFill>
                <a:latin typeface="Verdana"/>
                <a:cs typeface="Verdana"/>
              </a:rPr>
              <a:t>Revulsion</a:t>
            </a:r>
            <a:endParaRPr sz="1100">
              <a:latin typeface="Verdana"/>
              <a:cs typeface="Verdana"/>
            </a:endParaRPr>
          </a:p>
        </p:txBody>
      </p:sp>
      <p:pic>
        <p:nvPicPr>
          <p:cNvPr id="10" name="object 10"/>
          <p:cNvPicPr/>
          <p:nvPr/>
        </p:nvPicPr>
        <p:blipFill>
          <a:blip r:embed="rId7" cstate="print"/>
          <a:stretch>
            <a:fillRect/>
          </a:stretch>
        </p:blipFill>
        <p:spPr>
          <a:xfrm>
            <a:off x="6310884" y="4440934"/>
            <a:ext cx="5733288" cy="2305810"/>
          </a:xfrm>
          <a:prstGeom prst="rect">
            <a:avLst/>
          </a:prstGeom>
        </p:spPr>
      </p:pic>
      <p:sp>
        <p:nvSpPr>
          <p:cNvPr id="11" name="object 11"/>
          <p:cNvSpPr txBox="1"/>
          <p:nvPr/>
        </p:nvSpPr>
        <p:spPr>
          <a:xfrm>
            <a:off x="6565772" y="4452620"/>
            <a:ext cx="5102225" cy="1179195"/>
          </a:xfrm>
          <a:prstGeom prst="rect">
            <a:avLst/>
          </a:prstGeom>
        </p:spPr>
        <p:txBody>
          <a:bodyPr vert="horz" wrap="square" lIns="0" tIns="12700" rIns="0" bIns="0" rtlCol="0">
            <a:spAutoFit/>
          </a:bodyPr>
          <a:lstStyle/>
          <a:p>
            <a:pPr marL="12700">
              <a:lnSpc>
                <a:spcPct val="100000"/>
              </a:lnSpc>
              <a:spcBef>
                <a:spcPts val="100"/>
              </a:spcBef>
            </a:pPr>
            <a:r>
              <a:rPr sz="2400" spc="-45" dirty="0">
                <a:solidFill>
                  <a:srgbClr val="FFFFFF"/>
                </a:solidFill>
                <a:latin typeface="Trebuchet MS"/>
                <a:cs typeface="Trebuchet MS"/>
              </a:rPr>
              <a:t>Revulsion</a:t>
            </a:r>
            <a:endParaRPr sz="2400">
              <a:latin typeface="Trebuchet MS"/>
              <a:cs typeface="Trebuchet MS"/>
            </a:endParaRPr>
          </a:p>
          <a:p>
            <a:pPr marL="12700" marR="5080">
              <a:lnSpc>
                <a:spcPct val="150000"/>
              </a:lnSpc>
              <a:spcBef>
                <a:spcPts val="260"/>
              </a:spcBef>
            </a:pPr>
            <a:r>
              <a:rPr sz="1100" dirty="0">
                <a:solidFill>
                  <a:srgbClr val="FFFFFF"/>
                </a:solidFill>
                <a:latin typeface="Verdana"/>
                <a:cs typeface="Verdana"/>
              </a:rPr>
              <a:t>Disgust</a:t>
            </a:r>
            <a:r>
              <a:rPr sz="1100" spc="-70" dirty="0">
                <a:solidFill>
                  <a:srgbClr val="FFFFFF"/>
                </a:solidFill>
                <a:latin typeface="Verdana"/>
                <a:cs typeface="Verdana"/>
              </a:rPr>
              <a:t> </a:t>
            </a:r>
            <a:r>
              <a:rPr sz="1100" spc="-20" dirty="0">
                <a:solidFill>
                  <a:srgbClr val="FFFFFF"/>
                </a:solidFill>
                <a:latin typeface="Verdana"/>
                <a:cs typeface="Verdana"/>
              </a:rPr>
              <a:t>personified,</a:t>
            </a:r>
            <a:r>
              <a:rPr sz="1100" spc="-80" dirty="0">
                <a:solidFill>
                  <a:srgbClr val="FFFFFF"/>
                </a:solidFill>
                <a:latin typeface="Verdana"/>
                <a:cs typeface="Verdana"/>
              </a:rPr>
              <a:t> </a:t>
            </a:r>
            <a:r>
              <a:rPr sz="1100" spc="-20" dirty="0">
                <a:solidFill>
                  <a:srgbClr val="FFFFFF"/>
                </a:solidFill>
                <a:latin typeface="Verdana"/>
                <a:cs typeface="Verdana"/>
              </a:rPr>
              <a:t>she</a:t>
            </a:r>
            <a:r>
              <a:rPr sz="1100" spc="-70" dirty="0">
                <a:solidFill>
                  <a:srgbClr val="FFFFFF"/>
                </a:solidFill>
                <a:latin typeface="Verdana"/>
                <a:cs typeface="Verdana"/>
              </a:rPr>
              <a:t> </a:t>
            </a:r>
            <a:r>
              <a:rPr sz="1100" spc="-10" dirty="0">
                <a:solidFill>
                  <a:srgbClr val="FFFFFF"/>
                </a:solidFill>
                <a:latin typeface="Verdana"/>
                <a:cs typeface="Verdana"/>
              </a:rPr>
              <a:t>is</a:t>
            </a:r>
            <a:r>
              <a:rPr sz="1100" spc="-60" dirty="0">
                <a:solidFill>
                  <a:srgbClr val="FFFFFF"/>
                </a:solidFill>
                <a:latin typeface="Verdana"/>
                <a:cs typeface="Verdana"/>
              </a:rPr>
              <a:t> </a:t>
            </a:r>
            <a:r>
              <a:rPr sz="1100" spc="-10" dirty="0">
                <a:solidFill>
                  <a:srgbClr val="FFFFFF"/>
                </a:solidFill>
                <a:latin typeface="Verdana"/>
                <a:cs typeface="Verdana"/>
              </a:rPr>
              <a:t>everything</a:t>
            </a:r>
            <a:r>
              <a:rPr sz="1100" spc="-55" dirty="0">
                <a:solidFill>
                  <a:srgbClr val="FFFFFF"/>
                </a:solidFill>
                <a:latin typeface="Verdana"/>
                <a:cs typeface="Verdana"/>
              </a:rPr>
              <a:t> </a:t>
            </a:r>
            <a:r>
              <a:rPr sz="1100" spc="-20" dirty="0">
                <a:solidFill>
                  <a:srgbClr val="FFFFFF"/>
                </a:solidFill>
                <a:latin typeface="Verdana"/>
                <a:cs typeface="Verdana"/>
              </a:rPr>
              <a:t>her</a:t>
            </a:r>
            <a:r>
              <a:rPr sz="1100" spc="-65" dirty="0">
                <a:solidFill>
                  <a:srgbClr val="FFFFFF"/>
                </a:solidFill>
                <a:latin typeface="Verdana"/>
                <a:cs typeface="Verdana"/>
              </a:rPr>
              <a:t> </a:t>
            </a:r>
            <a:r>
              <a:rPr sz="1100" dirty="0">
                <a:solidFill>
                  <a:srgbClr val="FFFFFF"/>
                </a:solidFill>
                <a:latin typeface="Verdana"/>
                <a:cs typeface="Verdana"/>
              </a:rPr>
              <a:t>host</a:t>
            </a:r>
            <a:r>
              <a:rPr sz="1100" spc="-60" dirty="0">
                <a:solidFill>
                  <a:srgbClr val="FFFFFF"/>
                </a:solidFill>
                <a:latin typeface="Verdana"/>
                <a:cs typeface="Verdana"/>
              </a:rPr>
              <a:t> </a:t>
            </a:r>
            <a:r>
              <a:rPr sz="1100" spc="-20" dirty="0">
                <a:solidFill>
                  <a:srgbClr val="FFFFFF"/>
                </a:solidFill>
                <a:latin typeface="Verdana"/>
                <a:cs typeface="Verdana"/>
              </a:rPr>
              <a:t>hates</a:t>
            </a:r>
            <a:r>
              <a:rPr sz="1100" spc="-55" dirty="0">
                <a:solidFill>
                  <a:srgbClr val="FFFFFF"/>
                </a:solidFill>
                <a:latin typeface="Verdana"/>
                <a:cs typeface="Verdana"/>
              </a:rPr>
              <a:t> </a:t>
            </a:r>
            <a:r>
              <a:rPr sz="1100" spc="-140" dirty="0">
                <a:solidFill>
                  <a:srgbClr val="FFFFFF"/>
                </a:solidFill>
                <a:latin typeface="Verdana"/>
                <a:cs typeface="Verdana"/>
              </a:rPr>
              <a:t>.</a:t>
            </a:r>
            <a:r>
              <a:rPr sz="1100" spc="-55" dirty="0">
                <a:solidFill>
                  <a:srgbClr val="FFFFFF"/>
                </a:solidFill>
                <a:latin typeface="Verdana"/>
                <a:cs typeface="Verdana"/>
              </a:rPr>
              <a:t> </a:t>
            </a:r>
            <a:r>
              <a:rPr sz="1100" spc="-30" dirty="0">
                <a:solidFill>
                  <a:srgbClr val="FFFFFF"/>
                </a:solidFill>
                <a:latin typeface="Verdana"/>
                <a:cs typeface="Verdana"/>
              </a:rPr>
              <a:t>She</a:t>
            </a:r>
            <a:r>
              <a:rPr sz="1100" spc="-70" dirty="0">
                <a:solidFill>
                  <a:srgbClr val="FFFFFF"/>
                </a:solidFill>
                <a:latin typeface="Verdana"/>
                <a:cs typeface="Verdana"/>
              </a:rPr>
              <a:t> </a:t>
            </a:r>
            <a:r>
              <a:rPr sz="1100" dirty="0">
                <a:solidFill>
                  <a:srgbClr val="FFFFFF"/>
                </a:solidFill>
                <a:latin typeface="Verdana"/>
                <a:cs typeface="Verdana"/>
              </a:rPr>
              <a:t>views</a:t>
            </a:r>
            <a:r>
              <a:rPr sz="1100" spc="-60" dirty="0">
                <a:solidFill>
                  <a:srgbClr val="FFFFFF"/>
                </a:solidFill>
                <a:latin typeface="Verdana"/>
                <a:cs typeface="Verdana"/>
              </a:rPr>
              <a:t> </a:t>
            </a:r>
            <a:r>
              <a:rPr sz="1100" dirty="0">
                <a:solidFill>
                  <a:srgbClr val="FFFFFF"/>
                </a:solidFill>
                <a:latin typeface="Verdana"/>
                <a:cs typeface="Verdana"/>
              </a:rPr>
              <a:t>rage</a:t>
            </a:r>
            <a:r>
              <a:rPr sz="1100" spc="-60" dirty="0">
                <a:solidFill>
                  <a:srgbClr val="FFFFFF"/>
                </a:solidFill>
                <a:latin typeface="Verdana"/>
                <a:cs typeface="Verdana"/>
              </a:rPr>
              <a:t> </a:t>
            </a:r>
            <a:r>
              <a:rPr sz="1100" spc="-25" dirty="0">
                <a:solidFill>
                  <a:srgbClr val="FFFFFF"/>
                </a:solidFill>
                <a:latin typeface="Verdana"/>
                <a:cs typeface="Verdana"/>
              </a:rPr>
              <a:t>and </a:t>
            </a:r>
            <a:r>
              <a:rPr sz="1100" dirty="0">
                <a:solidFill>
                  <a:srgbClr val="FFFFFF"/>
                </a:solidFill>
                <a:latin typeface="Verdana"/>
                <a:cs typeface="Verdana"/>
              </a:rPr>
              <a:t>Fear</a:t>
            </a:r>
            <a:r>
              <a:rPr sz="1100" spc="-50" dirty="0">
                <a:solidFill>
                  <a:srgbClr val="FFFFFF"/>
                </a:solidFill>
                <a:latin typeface="Verdana"/>
                <a:cs typeface="Verdana"/>
              </a:rPr>
              <a:t> </a:t>
            </a:r>
            <a:r>
              <a:rPr sz="1100" spc="-20" dirty="0">
                <a:solidFill>
                  <a:srgbClr val="FFFFFF"/>
                </a:solidFill>
                <a:latin typeface="Verdana"/>
                <a:cs typeface="Verdana"/>
              </a:rPr>
              <a:t>as</a:t>
            </a:r>
            <a:r>
              <a:rPr sz="1100" spc="-50" dirty="0">
                <a:solidFill>
                  <a:srgbClr val="FFFFFF"/>
                </a:solidFill>
                <a:latin typeface="Verdana"/>
                <a:cs typeface="Verdana"/>
              </a:rPr>
              <a:t> </a:t>
            </a:r>
            <a:r>
              <a:rPr sz="1100" dirty="0">
                <a:solidFill>
                  <a:srgbClr val="FFFFFF"/>
                </a:solidFill>
                <a:latin typeface="Verdana"/>
                <a:cs typeface="Verdana"/>
              </a:rPr>
              <a:t>tools</a:t>
            </a:r>
            <a:r>
              <a:rPr sz="1100" spc="305" dirty="0">
                <a:solidFill>
                  <a:srgbClr val="FFFFFF"/>
                </a:solidFill>
                <a:latin typeface="Verdana"/>
                <a:cs typeface="Verdana"/>
              </a:rPr>
              <a:t> </a:t>
            </a:r>
            <a:r>
              <a:rPr sz="1100" dirty="0">
                <a:solidFill>
                  <a:srgbClr val="FFFFFF"/>
                </a:solidFill>
                <a:latin typeface="Verdana"/>
                <a:cs typeface="Verdana"/>
              </a:rPr>
              <a:t>but</a:t>
            </a:r>
            <a:r>
              <a:rPr sz="1100" spc="-65" dirty="0">
                <a:solidFill>
                  <a:srgbClr val="FFFFFF"/>
                </a:solidFill>
                <a:latin typeface="Verdana"/>
                <a:cs typeface="Verdana"/>
              </a:rPr>
              <a:t> </a:t>
            </a:r>
            <a:r>
              <a:rPr sz="1100" dirty="0">
                <a:solidFill>
                  <a:srgbClr val="FFFFFF"/>
                </a:solidFill>
                <a:latin typeface="Verdana"/>
                <a:cs typeface="Verdana"/>
              </a:rPr>
              <a:t>cannot</a:t>
            </a:r>
            <a:r>
              <a:rPr sz="1100" spc="-80" dirty="0">
                <a:solidFill>
                  <a:srgbClr val="FFFFFF"/>
                </a:solidFill>
                <a:latin typeface="Verdana"/>
                <a:cs typeface="Verdana"/>
              </a:rPr>
              <a:t> </a:t>
            </a:r>
            <a:r>
              <a:rPr sz="1100" dirty="0">
                <a:solidFill>
                  <a:srgbClr val="FFFFFF"/>
                </a:solidFill>
                <a:latin typeface="Verdana"/>
                <a:cs typeface="Verdana"/>
              </a:rPr>
              <a:t>stand</a:t>
            </a:r>
            <a:r>
              <a:rPr sz="1100" spc="-50" dirty="0">
                <a:solidFill>
                  <a:srgbClr val="FFFFFF"/>
                </a:solidFill>
                <a:latin typeface="Verdana"/>
                <a:cs typeface="Verdana"/>
              </a:rPr>
              <a:t> </a:t>
            </a:r>
            <a:r>
              <a:rPr sz="1100" spc="-10" dirty="0">
                <a:solidFill>
                  <a:srgbClr val="FFFFFF"/>
                </a:solidFill>
                <a:latin typeface="Verdana"/>
                <a:cs typeface="Verdana"/>
              </a:rPr>
              <a:t>Obsession.</a:t>
            </a:r>
            <a:endParaRPr sz="1100">
              <a:latin typeface="Verdana"/>
              <a:cs typeface="Verdana"/>
            </a:endParaRPr>
          </a:p>
          <a:p>
            <a:pPr marL="12700">
              <a:lnSpc>
                <a:spcPct val="100000"/>
              </a:lnSpc>
              <a:spcBef>
                <a:spcPts val="660"/>
              </a:spcBef>
            </a:pPr>
            <a:r>
              <a:rPr sz="1100" spc="50" dirty="0">
                <a:solidFill>
                  <a:srgbClr val="FFFFFF"/>
                </a:solidFill>
                <a:latin typeface="Verdana"/>
                <a:cs typeface="Verdana"/>
              </a:rPr>
              <a:t>An</a:t>
            </a:r>
            <a:r>
              <a:rPr sz="1100" spc="-65" dirty="0">
                <a:solidFill>
                  <a:srgbClr val="FFFFFF"/>
                </a:solidFill>
                <a:latin typeface="Verdana"/>
                <a:cs typeface="Verdana"/>
              </a:rPr>
              <a:t> </a:t>
            </a:r>
            <a:r>
              <a:rPr sz="1100" spc="-10" dirty="0">
                <a:solidFill>
                  <a:srgbClr val="FFFFFF"/>
                </a:solidFill>
                <a:latin typeface="Verdana"/>
                <a:cs typeface="Verdana"/>
              </a:rPr>
              <a:t>increasing</a:t>
            </a:r>
            <a:r>
              <a:rPr sz="1100" spc="-80" dirty="0">
                <a:solidFill>
                  <a:srgbClr val="FFFFFF"/>
                </a:solidFill>
                <a:latin typeface="Verdana"/>
                <a:cs typeface="Verdana"/>
              </a:rPr>
              <a:t> </a:t>
            </a:r>
            <a:r>
              <a:rPr sz="1100" dirty="0">
                <a:solidFill>
                  <a:srgbClr val="FFFFFF"/>
                </a:solidFill>
                <a:latin typeface="Verdana"/>
                <a:cs typeface="Verdana"/>
              </a:rPr>
              <a:t>chance</a:t>
            </a:r>
            <a:r>
              <a:rPr sz="1100" spc="-95" dirty="0">
                <a:solidFill>
                  <a:srgbClr val="FFFFFF"/>
                </a:solidFill>
                <a:latin typeface="Verdana"/>
                <a:cs typeface="Verdana"/>
              </a:rPr>
              <a:t> </a:t>
            </a:r>
            <a:r>
              <a:rPr sz="1100" dirty="0">
                <a:solidFill>
                  <a:srgbClr val="FFFFFF"/>
                </a:solidFill>
                <a:latin typeface="Verdana"/>
                <a:cs typeface="Verdana"/>
              </a:rPr>
              <a:t>to</a:t>
            </a:r>
            <a:r>
              <a:rPr sz="1100" spc="-45" dirty="0">
                <a:solidFill>
                  <a:srgbClr val="FFFFFF"/>
                </a:solidFill>
                <a:latin typeface="Verdana"/>
                <a:cs typeface="Verdana"/>
              </a:rPr>
              <a:t> </a:t>
            </a:r>
            <a:r>
              <a:rPr sz="1100" dirty="0">
                <a:solidFill>
                  <a:srgbClr val="FFFFFF"/>
                </a:solidFill>
                <a:latin typeface="Verdana"/>
                <a:cs typeface="Verdana"/>
              </a:rPr>
              <a:t>not</a:t>
            </a:r>
            <a:r>
              <a:rPr sz="1100" spc="-55" dirty="0">
                <a:solidFill>
                  <a:srgbClr val="FFFFFF"/>
                </a:solidFill>
                <a:latin typeface="Verdana"/>
                <a:cs typeface="Verdana"/>
              </a:rPr>
              <a:t> </a:t>
            </a:r>
            <a:r>
              <a:rPr sz="1100" dirty="0">
                <a:solidFill>
                  <a:srgbClr val="FFFFFF"/>
                </a:solidFill>
                <a:latin typeface="Verdana"/>
                <a:cs typeface="Verdana"/>
              </a:rPr>
              <a:t>offer</a:t>
            </a:r>
            <a:r>
              <a:rPr sz="1100" spc="-50" dirty="0">
                <a:solidFill>
                  <a:srgbClr val="FFFFFF"/>
                </a:solidFill>
                <a:latin typeface="Verdana"/>
                <a:cs typeface="Verdana"/>
              </a:rPr>
              <a:t> </a:t>
            </a:r>
            <a:r>
              <a:rPr sz="1100" dirty="0">
                <a:solidFill>
                  <a:srgbClr val="FFFFFF"/>
                </a:solidFill>
                <a:latin typeface="Verdana"/>
                <a:cs typeface="Verdana"/>
              </a:rPr>
              <a:t>a</a:t>
            </a:r>
            <a:r>
              <a:rPr sz="1100" spc="-60" dirty="0">
                <a:solidFill>
                  <a:srgbClr val="FFFFFF"/>
                </a:solidFill>
                <a:latin typeface="Verdana"/>
                <a:cs typeface="Verdana"/>
              </a:rPr>
              <a:t> </a:t>
            </a:r>
            <a:r>
              <a:rPr sz="1100" dirty="0">
                <a:solidFill>
                  <a:srgbClr val="FFFFFF"/>
                </a:solidFill>
                <a:latin typeface="Verdana"/>
                <a:cs typeface="Verdana"/>
              </a:rPr>
              <a:t>clue</a:t>
            </a:r>
            <a:r>
              <a:rPr sz="1100" spc="-65" dirty="0">
                <a:solidFill>
                  <a:srgbClr val="FFFFFF"/>
                </a:solidFill>
                <a:latin typeface="Verdana"/>
                <a:cs typeface="Verdana"/>
              </a:rPr>
              <a:t> </a:t>
            </a:r>
            <a:r>
              <a:rPr sz="1100" dirty="0">
                <a:solidFill>
                  <a:srgbClr val="FFFFFF"/>
                </a:solidFill>
                <a:latin typeface="Verdana"/>
                <a:cs typeface="Verdana"/>
              </a:rPr>
              <a:t>the</a:t>
            </a:r>
            <a:r>
              <a:rPr sz="1100" spc="-60" dirty="0">
                <a:solidFill>
                  <a:srgbClr val="FFFFFF"/>
                </a:solidFill>
                <a:latin typeface="Verdana"/>
                <a:cs typeface="Verdana"/>
              </a:rPr>
              <a:t> </a:t>
            </a:r>
            <a:r>
              <a:rPr sz="1100" spc="-10" dirty="0">
                <a:solidFill>
                  <a:srgbClr val="FFFFFF"/>
                </a:solidFill>
                <a:latin typeface="Verdana"/>
                <a:cs typeface="Verdana"/>
              </a:rPr>
              <a:t>more</a:t>
            </a:r>
            <a:r>
              <a:rPr sz="1100" spc="-50" dirty="0">
                <a:solidFill>
                  <a:srgbClr val="FFFFFF"/>
                </a:solidFill>
                <a:latin typeface="Verdana"/>
                <a:cs typeface="Verdana"/>
              </a:rPr>
              <a:t> </a:t>
            </a:r>
            <a:r>
              <a:rPr sz="1100" spc="-20" dirty="0">
                <a:solidFill>
                  <a:srgbClr val="FFFFFF"/>
                </a:solidFill>
                <a:latin typeface="Verdana"/>
                <a:cs typeface="Verdana"/>
              </a:rPr>
              <a:t>she</a:t>
            </a:r>
            <a:r>
              <a:rPr sz="1100" spc="-60" dirty="0">
                <a:solidFill>
                  <a:srgbClr val="FFFFFF"/>
                </a:solidFill>
                <a:latin typeface="Verdana"/>
                <a:cs typeface="Verdana"/>
              </a:rPr>
              <a:t> </a:t>
            </a:r>
            <a:r>
              <a:rPr sz="1100" spc="-20" dirty="0">
                <a:solidFill>
                  <a:srgbClr val="FFFFFF"/>
                </a:solidFill>
                <a:latin typeface="Verdana"/>
                <a:cs typeface="Verdana"/>
              </a:rPr>
              <a:t>is</a:t>
            </a:r>
            <a:r>
              <a:rPr sz="1100" spc="-65" dirty="0">
                <a:solidFill>
                  <a:srgbClr val="FFFFFF"/>
                </a:solidFill>
                <a:latin typeface="Verdana"/>
                <a:cs typeface="Verdana"/>
              </a:rPr>
              <a:t> </a:t>
            </a:r>
            <a:r>
              <a:rPr sz="1100" dirty="0">
                <a:solidFill>
                  <a:srgbClr val="FFFFFF"/>
                </a:solidFill>
                <a:latin typeface="Verdana"/>
                <a:cs typeface="Verdana"/>
              </a:rPr>
              <a:t>interacted</a:t>
            </a:r>
            <a:r>
              <a:rPr sz="1100" spc="-55" dirty="0">
                <a:solidFill>
                  <a:srgbClr val="FFFFFF"/>
                </a:solidFill>
                <a:latin typeface="Verdana"/>
                <a:cs typeface="Verdana"/>
              </a:rPr>
              <a:t> </a:t>
            </a:r>
            <a:r>
              <a:rPr sz="1100" spc="-10" dirty="0">
                <a:solidFill>
                  <a:srgbClr val="FFFFFF"/>
                </a:solidFill>
                <a:latin typeface="Verdana"/>
                <a:cs typeface="Verdana"/>
              </a:rPr>
              <a:t>with.</a:t>
            </a:r>
            <a:endParaRPr sz="1100">
              <a:latin typeface="Verdana"/>
              <a:cs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0" y="19810"/>
              <a:ext cx="4419599" cy="6838186"/>
            </a:xfrm>
            <a:prstGeom prst="rect">
              <a:avLst/>
            </a:prstGeom>
          </p:spPr>
        </p:pic>
        <p:pic>
          <p:nvPicPr>
            <p:cNvPr id="5" name="object 5"/>
            <p:cNvPicPr/>
            <p:nvPr/>
          </p:nvPicPr>
          <p:blipFill>
            <a:blip r:embed="rId4" cstate="print"/>
            <a:stretch>
              <a:fillRect/>
            </a:stretch>
          </p:blipFill>
          <p:spPr>
            <a:xfrm>
              <a:off x="142824" y="98882"/>
              <a:ext cx="271703" cy="387146"/>
            </a:xfrm>
            <a:prstGeom prst="rect">
              <a:avLst/>
            </a:prstGeom>
          </p:spPr>
        </p:pic>
      </p:grpSp>
      <p:sp>
        <p:nvSpPr>
          <p:cNvPr id="6" name="object 6"/>
          <p:cNvSpPr txBox="1">
            <a:spLocks noGrp="1"/>
          </p:cNvSpPr>
          <p:nvPr>
            <p:ph type="title"/>
          </p:nvPr>
        </p:nvSpPr>
        <p:spPr>
          <a:xfrm>
            <a:off x="4724400" y="291137"/>
            <a:ext cx="5390389" cy="443711"/>
          </a:xfrm>
          <a:prstGeom prst="rect">
            <a:avLst/>
          </a:prstGeom>
        </p:spPr>
        <p:txBody>
          <a:bodyPr vert="horz" wrap="square" lIns="0" tIns="12700" rIns="0" bIns="0" rtlCol="0">
            <a:spAutoFit/>
          </a:bodyPr>
          <a:lstStyle/>
          <a:p>
            <a:pPr marL="12700">
              <a:lnSpc>
                <a:spcPct val="100000"/>
              </a:lnSpc>
              <a:spcBef>
                <a:spcPts val="100"/>
              </a:spcBef>
              <a:tabLst>
                <a:tab pos="867410" algn="l"/>
              </a:tabLst>
            </a:pPr>
            <a:r>
              <a:rPr lang="en-US" sz="2800" spc="-350" dirty="0">
                <a:solidFill>
                  <a:srgbClr val="F4AD74"/>
                </a:solidFill>
              </a:rPr>
              <a:t>Conversations with </a:t>
            </a:r>
            <a:r>
              <a:rPr lang="en-US" sz="2800" spc="-350" dirty="0"/>
              <a:t>Old Uncle</a:t>
            </a:r>
            <a:endParaRPr sz="2800" dirty="0"/>
          </a:p>
        </p:txBody>
      </p:sp>
      <p:pic>
        <p:nvPicPr>
          <p:cNvPr id="11" name="object 8">
            <a:extLst>
              <a:ext uri="{FF2B5EF4-FFF2-40B4-BE49-F238E27FC236}">
                <a16:creationId xmlns:a16="http://schemas.microsoft.com/office/drawing/2014/main" id="{C3EEE9C5-DBBC-DE05-080B-A8924CB3EA7B}"/>
              </a:ext>
            </a:extLst>
          </p:cNvPr>
          <p:cNvPicPr/>
          <p:nvPr/>
        </p:nvPicPr>
        <p:blipFill>
          <a:blip r:embed="rId5" cstate="print"/>
          <a:stretch>
            <a:fillRect/>
          </a:stretch>
        </p:blipFill>
        <p:spPr>
          <a:xfrm>
            <a:off x="4762500" y="2462089"/>
            <a:ext cx="2667000" cy="1766235"/>
          </a:xfrm>
          <a:prstGeom prst="rect">
            <a:avLst/>
          </a:prstGeom>
        </p:spPr>
      </p:pic>
      <p:sp>
        <p:nvSpPr>
          <p:cNvPr id="12" name="object 9">
            <a:extLst>
              <a:ext uri="{FF2B5EF4-FFF2-40B4-BE49-F238E27FC236}">
                <a16:creationId xmlns:a16="http://schemas.microsoft.com/office/drawing/2014/main" id="{A6A4527E-1057-13B4-E4BF-5132C91CB84B}"/>
              </a:ext>
            </a:extLst>
          </p:cNvPr>
          <p:cNvSpPr txBox="1"/>
          <p:nvPr/>
        </p:nvSpPr>
        <p:spPr>
          <a:xfrm>
            <a:off x="4764809" y="2081090"/>
            <a:ext cx="2532128" cy="1721625"/>
          </a:xfrm>
          <a:prstGeom prst="rect">
            <a:avLst/>
          </a:prstGeom>
        </p:spPr>
        <p:txBody>
          <a:bodyPr vert="horz" wrap="square" lIns="0" tIns="13335" rIns="0" bIns="0" rtlCol="0">
            <a:spAutoFit/>
          </a:bodyPr>
          <a:lstStyle/>
          <a:p>
            <a:pPr algn="ctr">
              <a:lnSpc>
                <a:spcPct val="100000"/>
              </a:lnSpc>
              <a:spcBef>
                <a:spcPts val="105"/>
              </a:spcBef>
            </a:pPr>
            <a:r>
              <a:rPr lang="en-US" sz="2400" spc="-290" dirty="0">
                <a:solidFill>
                  <a:srgbClr val="F4AD74"/>
                </a:solidFill>
                <a:latin typeface="Trebuchet MS"/>
                <a:cs typeface="Trebuchet MS"/>
              </a:rPr>
              <a:t>Tutorials</a:t>
            </a:r>
            <a:br>
              <a:rPr lang="en-US" sz="2400" spc="-290" dirty="0">
                <a:solidFill>
                  <a:srgbClr val="F4AD74"/>
                </a:solidFill>
                <a:latin typeface="Trebuchet MS"/>
                <a:cs typeface="Trebuchet MS"/>
              </a:rPr>
            </a:br>
            <a:br>
              <a:rPr lang="en-US" sz="3200" spc="-290" dirty="0">
                <a:solidFill>
                  <a:srgbClr val="F4AD74"/>
                </a:solidFill>
                <a:latin typeface="Trebuchet MS"/>
                <a:cs typeface="Trebuchet MS"/>
              </a:rPr>
            </a:br>
            <a:r>
              <a:rPr lang="en-US" sz="1100" dirty="0">
                <a:solidFill>
                  <a:srgbClr val="FFFFFF"/>
                </a:solidFill>
                <a:latin typeface="Verdana"/>
                <a:cs typeface="Verdana"/>
              </a:rPr>
              <a:t>He is the guide in the tutorial, teaching a new player how things work. He can always be accessed and he will demonstrate to the player the systems of the game</a:t>
            </a:r>
            <a:endParaRPr sz="1100" dirty="0">
              <a:latin typeface="Tahoma"/>
              <a:cs typeface="Tahoma"/>
            </a:endParaRPr>
          </a:p>
        </p:txBody>
      </p:sp>
      <p:sp>
        <p:nvSpPr>
          <p:cNvPr id="7" name="object 7">
            <a:extLst>
              <a:ext uri="{FF2B5EF4-FFF2-40B4-BE49-F238E27FC236}">
                <a16:creationId xmlns:a16="http://schemas.microsoft.com/office/drawing/2014/main" id="{22C2EFE2-D7F2-17A4-7A80-A16663859B03}"/>
              </a:ext>
            </a:extLst>
          </p:cNvPr>
          <p:cNvSpPr txBox="1"/>
          <p:nvPr/>
        </p:nvSpPr>
        <p:spPr>
          <a:xfrm>
            <a:off x="4724400" y="808737"/>
            <a:ext cx="6896309" cy="1260345"/>
          </a:xfrm>
          <a:prstGeom prst="rect">
            <a:avLst/>
          </a:prstGeom>
        </p:spPr>
        <p:txBody>
          <a:bodyPr vert="horz" wrap="square" lIns="0" tIns="12065" rIns="0" bIns="0" rtlCol="0">
            <a:spAutoFit/>
          </a:bodyPr>
          <a:lstStyle/>
          <a:p>
            <a:pPr marL="12700" marR="5080" indent="-1270" algn="l">
              <a:lnSpc>
                <a:spcPct val="150100"/>
              </a:lnSpc>
              <a:spcBef>
                <a:spcPts val="95"/>
              </a:spcBef>
            </a:pPr>
            <a:r>
              <a:rPr lang="en-US" sz="1100" dirty="0">
                <a:solidFill>
                  <a:srgbClr val="FFFFFF"/>
                </a:solidFill>
                <a:latin typeface="Verdana"/>
                <a:cs typeface="Verdana"/>
              </a:rPr>
              <a:t>As the real villain of the story. He created the curse of the First Mother to steal life from each Last Daughter once they have lost their sanity. His concern for your safety is fake – he knows you will not stop,  he wants you to continue gambling that you will fail like all previous generations. If you reach the last exorcism  without confronting him – he will escape …</a:t>
            </a:r>
          </a:p>
          <a:p>
            <a:pPr marL="12700" marR="5080" indent="-1270" algn="l">
              <a:lnSpc>
                <a:spcPct val="150100"/>
              </a:lnSpc>
              <a:spcBef>
                <a:spcPts val="95"/>
              </a:spcBef>
            </a:pPr>
            <a:endParaRPr sz="1100" dirty="0">
              <a:latin typeface="Verdana"/>
              <a:cs typeface="Verdana"/>
            </a:endParaRPr>
          </a:p>
        </p:txBody>
      </p:sp>
      <p:pic>
        <p:nvPicPr>
          <p:cNvPr id="8" name="object 8">
            <a:extLst>
              <a:ext uri="{FF2B5EF4-FFF2-40B4-BE49-F238E27FC236}">
                <a16:creationId xmlns:a16="http://schemas.microsoft.com/office/drawing/2014/main" id="{332CFBB7-EF11-C3BD-5E65-8F921BFD70EB}"/>
              </a:ext>
            </a:extLst>
          </p:cNvPr>
          <p:cNvPicPr/>
          <p:nvPr/>
        </p:nvPicPr>
        <p:blipFill>
          <a:blip r:embed="rId5" cstate="print"/>
          <a:stretch>
            <a:fillRect/>
          </a:stretch>
        </p:blipFill>
        <p:spPr>
          <a:xfrm>
            <a:off x="8077200" y="2462089"/>
            <a:ext cx="2667000" cy="1766235"/>
          </a:xfrm>
          <a:prstGeom prst="rect">
            <a:avLst/>
          </a:prstGeom>
        </p:spPr>
      </p:pic>
      <p:sp>
        <p:nvSpPr>
          <p:cNvPr id="9" name="object 9">
            <a:extLst>
              <a:ext uri="{FF2B5EF4-FFF2-40B4-BE49-F238E27FC236}">
                <a16:creationId xmlns:a16="http://schemas.microsoft.com/office/drawing/2014/main" id="{FD4D0437-DEBD-1DBD-F487-B59647EFB9B7}"/>
              </a:ext>
            </a:extLst>
          </p:cNvPr>
          <p:cNvSpPr txBox="1"/>
          <p:nvPr/>
        </p:nvSpPr>
        <p:spPr>
          <a:xfrm>
            <a:off x="8079509" y="2081090"/>
            <a:ext cx="2532128" cy="1721625"/>
          </a:xfrm>
          <a:prstGeom prst="rect">
            <a:avLst/>
          </a:prstGeom>
        </p:spPr>
        <p:txBody>
          <a:bodyPr vert="horz" wrap="square" lIns="0" tIns="13335" rIns="0" bIns="0" rtlCol="0">
            <a:spAutoFit/>
          </a:bodyPr>
          <a:lstStyle/>
          <a:p>
            <a:pPr algn="ctr">
              <a:lnSpc>
                <a:spcPct val="100000"/>
              </a:lnSpc>
              <a:spcBef>
                <a:spcPts val="105"/>
              </a:spcBef>
            </a:pPr>
            <a:r>
              <a:rPr lang="en-US" sz="2400" spc="-290" dirty="0">
                <a:solidFill>
                  <a:srgbClr val="F4AD74"/>
                </a:solidFill>
                <a:latin typeface="Trebuchet MS"/>
                <a:cs typeface="Trebuchet MS"/>
              </a:rPr>
              <a:t>Between Aspects</a:t>
            </a:r>
            <a:br>
              <a:rPr lang="en-US" sz="2400" spc="-290" dirty="0">
                <a:solidFill>
                  <a:srgbClr val="F4AD74"/>
                </a:solidFill>
                <a:latin typeface="Trebuchet MS"/>
                <a:cs typeface="Trebuchet MS"/>
              </a:rPr>
            </a:br>
            <a:br>
              <a:rPr lang="en-US" sz="3200" spc="-290" dirty="0">
                <a:solidFill>
                  <a:srgbClr val="F4AD74"/>
                </a:solidFill>
                <a:latin typeface="Trebuchet MS"/>
                <a:cs typeface="Trebuchet MS"/>
              </a:rPr>
            </a:br>
            <a:r>
              <a:rPr lang="en-US" sz="1100" dirty="0">
                <a:solidFill>
                  <a:srgbClr val="FFFFFF"/>
                </a:solidFill>
                <a:latin typeface="Verdana"/>
                <a:cs typeface="Verdana"/>
              </a:rPr>
              <a:t>He will prepare the case file for each patient. </a:t>
            </a:r>
            <a:br>
              <a:rPr lang="en-US" sz="1100" dirty="0">
                <a:solidFill>
                  <a:srgbClr val="FFFFFF"/>
                </a:solidFill>
                <a:latin typeface="Verdana"/>
                <a:cs typeface="Verdana"/>
              </a:rPr>
            </a:br>
            <a:r>
              <a:rPr lang="en-US" sz="1100" dirty="0">
                <a:solidFill>
                  <a:srgbClr val="FFFFFF"/>
                </a:solidFill>
                <a:latin typeface="Verdana"/>
                <a:cs typeface="Verdana"/>
              </a:rPr>
              <a:t>He can be approached to discuss the next aspect fight and to learn more about it</a:t>
            </a:r>
            <a:endParaRPr sz="1100" dirty="0">
              <a:latin typeface="Tahoma"/>
              <a:cs typeface="Tahoma"/>
            </a:endParaRPr>
          </a:p>
        </p:txBody>
      </p:sp>
      <p:pic>
        <p:nvPicPr>
          <p:cNvPr id="10" name="object 8">
            <a:extLst>
              <a:ext uri="{FF2B5EF4-FFF2-40B4-BE49-F238E27FC236}">
                <a16:creationId xmlns:a16="http://schemas.microsoft.com/office/drawing/2014/main" id="{3BFC68DB-8AF0-4972-FF54-8A3C96CFAEA6}"/>
              </a:ext>
            </a:extLst>
          </p:cNvPr>
          <p:cNvPicPr/>
          <p:nvPr/>
        </p:nvPicPr>
        <p:blipFill>
          <a:blip r:embed="rId5" cstate="print"/>
          <a:stretch>
            <a:fillRect/>
          </a:stretch>
        </p:blipFill>
        <p:spPr>
          <a:xfrm>
            <a:off x="4762500" y="4788919"/>
            <a:ext cx="2667000" cy="1766235"/>
          </a:xfrm>
          <a:prstGeom prst="rect">
            <a:avLst/>
          </a:prstGeom>
        </p:spPr>
      </p:pic>
      <p:sp>
        <p:nvSpPr>
          <p:cNvPr id="13" name="object 9">
            <a:extLst>
              <a:ext uri="{FF2B5EF4-FFF2-40B4-BE49-F238E27FC236}">
                <a16:creationId xmlns:a16="http://schemas.microsoft.com/office/drawing/2014/main" id="{5B25EADA-1E02-30E1-D2F4-6E5954DED038}"/>
              </a:ext>
            </a:extLst>
          </p:cNvPr>
          <p:cNvSpPr txBox="1"/>
          <p:nvPr/>
        </p:nvSpPr>
        <p:spPr>
          <a:xfrm>
            <a:off x="4764809" y="4407920"/>
            <a:ext cx="2532128" cy="1721625"/>
          </a:xfrm>
          <a:prstGeom prst="rect">
            <a:avLst/>
          </a:prstGeom>
        </p:spPr>
        <p:txBody>
          <a:bodyPr vert="horz" wrap="square" lIns="0" tIns="13335" rIns="0" bIns="0" rtlCol="0">
            <a:spAutoFit/>
          </a:bodyPr>
          <a:lstStyle/>
          <a:p>
            <a:pPr algn="ctr">
              <a:lnSpc>
                <a:spcPct val="100000"/>
              </a:lnSpc>
              <a:spcBef>
                <a:spcPts val="105"/>
              </a:spcBef>
            </a:pPr>
            <a:r>
              <a:rPr lang="en-US" sz="2400" spc="-290" dirty="0">
                <a:solidFill>
                  <a:srgbClr val="F4AD74"/>
                </a:solidFill>
                <a:latin typeface="Trebuchet MS"/>
                <a:cs typeface="Trebuchet MS"/>
              </a:rPr>
              <a:t>Aspect Fight</a:t>
            </a:r>
            <a:br>
              <a:rPr lang="en-US" sz="2400" spc="-290" dirty="0">
                <a:solidFill>
                  <a:srgbClr val="F4AD74"/>
                </a:solidFill>
                <a:latin typeface="Trebuchet MS"/>
                <a:cs typeface="Trebuchet MS"/>
              </a:rPr>
            </a:br>
            <a:br>
              <a:rPr lang="en-US" sz="3200" spc="-290" dirty="0">
                <a:solidFill>
                  <a:srgbClr val="F4AD74"/>
                </a:solidFill>
                <a:latin typeface="Trebuchet MS"/>
                <a:cs typeface="Trebuchet MS"/>
              </a:rPr>
            </a:br>
            <a:r>
              <a:rPr lang="en-US" sz="1100" dirty="0">
                <a:solidFill>
                  <a:srgbClr val="FFFFFF"/>
                </a:solidFill>
                <a:latin typeface="Verdana"/>
                <a:cs typeface="Verdana"/>
              </a:rPr>
              <a:t>He is </a:t>
            </a:r>
            <a:r>
              <a:rPr lang="en-US" sz="1100" dirty="0" err="1">
                <a:solidFill>
                  <a:srgbClr val="FFFFFF"/>
                </a:solidFill>
                <a:latin typeface="Verdana"/>
                <a:cs typeface="Verdana"/>
              </a:rPr>
              <a:t>intitially</a:t>
            </a:r>
            <a:r>
              <a:rPr lang="en-US" sz="1100" dirty="0">
                <a:solidFill>
                  <a:srgbClr val="FFFFFF"/>
                </a:solidFill>
                <a:latin typeface="Verdana"/>
                <a:cs typeface="Verdana"/>
              </a:rPr>
              <a:t> supportive but he gets more and more worried as you get to the second last aspect fight. </a:t>
            </a:r>
            <a:br>
              <a:rPr lang="en-US" sz="1100" dirty="0">
                <a:solidFill>
                  <a:srgbClr val="FFFFFF"/>
                </a:solidFill>
                <a:latin typeface="Verdana"/>
                <a:cs typeface="Verdana"/>
              </a:rPr>
            </a:br>
            <a:r>
              <a:rPr lang="en-US" sz="1100" dirty="0">
                <a:solidFill>
                  <a:srgbClr val="FFFFFF"/>
                </a:solidFill>
                <a:latin typeface="Verdana"/>
                <a:cs typeface="Verdana"/>
              </a:rPr>
              <a:t>He turns quiet and will not speak to you if you finish the last fight.</a:t>
            </a:r>
            <a:endParaRPr sz="1100" dirty="0">
              <a:latin typeface="Tahoma"/>
              <a:cs typeface="Tahoma"/>
            </a:endParaRPr>
          </a:p>
        </p:txBody>
      </p:sp>
      <p:pic>
        <p:nvPicPr>
          <p:cNvPr id="14" name="object 8">
            <a:extLst>
              <a:ext uri="{FF2B5EF4-FFF2-40B4-BE49-F238E27FC236}">
                <a16:creationId xmlns:a16="http://schemas.microsoft.com/office/drawing/2014/main" id="{CD6BE1EC-FA15-DC88-8577-B359B7E79274}"/>
              </a:ext>
            </a:extLst>
          </p:cNvPr>
          <p:cNvPicPr/>
          <p:nvPr/>
        </p:nvPicPr>
        <p:blipFill>
          <a:blip r:embed="rId5" cstate="print"/>
          <a:stretch>
            <a:fillRect/>
          </a:stretch>
        </p:blipFill>
        <p:spPr>
          <a:xfrm>
            <a:off x="8077200" y="4788919"/>
            <a:ext cx="2667000" cy="1766235"/>
          </a:xfrm>
          <a:prstGeom prst="rect">
            <a:avLst/>
          </a:prstGeom>
        </p:spPr>
      </p:pic>
      <p:sp>
        <p:nvSpPr>
          <p:cNvPr id="15" name="object 9">
            <a:extLst>
              <a:ext uri="{FF2B5EF4-FFF2-40B4-BE49-F238E27FC236}">
                <a16:creationId xmlns:a16="http://schemas.microsoft.com/office/drawing/2014/main" id="{C7936424-20DF-9A21-0013-89370BA1FDD1}"/>
              </a:ext>
            </a:extLst>
          </p:cNvPr>
          <p:cNvSpPr txBox="1"/>
          <p:nvPr/>
        </p:nvSpPr>
        <p:spPr>
          <a:xfrm>
            <a:off x="8144636" y="4396240"/>
            <a:ext cx="2532128" cy="1890902"/>
          </a:xfrm>
          <a:prstGeom prst="rect">
            <a:avLst/>
          </a:prstGeom>
        </p:spPr>
        <p:txBody>
          <a:bodyPr vert="horz" wrap="square" lIns="0" tIns="13335" rIns="0" bIns="0" rtlCol="0">
            <a:spAutoFit/>
          </a:bodyPr>
          <a:lstStyle/>
          <a:p>
            <a:pPr algn="ctr">
              <a:lnSpc>
                <a:spcPct val="100000"/>
              </a:lnSpc>
              <a:spcBef>
                <a:spcPts val="105"/>
              </a:spcBef>
            </a:pPr>
            <a:r>
              <a:rPr lang="en-US" sz="2400" spc="-290" dirty="0">
                <a:solidFill>
                  <a:srgbClr val="F4AD74"/>
                </a:solidFill>
                <a:latin typeface="Trebuchet MS"/>
                <a:cs typeface="Trebuchet MS"/>
              </a:rPr>
              <a:t>Discovered</a:t>
            </a:r>
            <a:br>
              <a:rPr lang="en-US" sz="2400" spc="-290" dirty="0">
                <a:solidFill>
                  <a:srgbClr val="F4AD74"/>
                </a:solidFill>
                <a:latin typeface="Trebuchet MS"/>
                <a:cs typeface="Trebuchet MS"/>
              </a:rPr>
            </a:br>
            <a:br>
              <a:rPr lang="en-US" sz="3200" spc="-290" dirty="0">
                <a:solidFill>
                  <a:srgbClr val="F4AD74"/>
                </a:solidFill>
                <a:latin typeface="Trebuchet MS"/>
                <a:cs typeface="Trebuchet MS"/>
              </a:rPr>
            </a:br>
            <a:r>
              <a:rPr lang="en-US" sz="1100" dirty="0">
                <a:solidFill>
                  <a:srgbClr val="FFFFFF"/>
                </a:solidFill>
                <a:latin typeface="Verdana"/>
                <a:cs typeface="Verdana"/>
              </a:rPr>
              <a:t>If you piece the clues and confront him he will reveal his true nature –  he </a:t>
            </a:r>
            <a:r>
              <a:rPr lang="en-US" sz="1100" dirty="0" err="1">
                <a:solidFill>
                  <a:srgbClr val="FFFFFF"/>
                </a:solidFill>
                <a:latin typeface="Verdana"/>
                <a:cs typeface="Verdana"/>
              </a:rPr>
              <a:t>belives</a:t>
            </a:r>
            <a:r>
              <a:rPr lang="en-US" sz="1100" dirty="0">
                <a:solidFill>
                  <a:srgbClr val="FFFFFF"/>
                </a:solidFill>
                <a:latin typeface="Verdana"/>
                <a:cs typeface="Verdana"/>
              </a:rPr>
              <a:t> it his right as he is the one keeping the family tradition alive – without him the ‘gift’ would disappear.</a:t>
            </a:r>
            <a:endParaRPr sz="1100" dirty="0">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
        <p:nvSpPr>
          <p:cNvPr id="3" name="object 3"/>
          <p:cNvSpPr txBox="1">
            <a:spLocks noGrp="1"/>
          </p:cNvSpPr>
          <p:nvPr>
            <p:ph type="title"/>
          </p:nvPr>
        </p:nvSpPr>
        <p:spPr>
          <a:xfrm>
            <a:off x="5114925" y="274701"/>
            <a:ext cx="1654175" cy="391160"/>
          </a:xfrm>
          <a:prstGeom prst="rect">
            <a:avLst/>
          </a:prstGeom>
        </p:spPr>
        <p:txBody>
          <a:bodyPr vert="horz" wrap="square" lIns="0" tIns="12700" rIns="0" bIns="0" rtlCol="0">
            <a:spAutoFit/>
          </a:bodyPr>
          <a:lstStyle/>
          <a:p>
            <a:pPr marL="12700">
              <a:lnSpc>
                <a:spcPct val="100000"/>
              </a:lnSpc>
              <a:spcBef>
                <a:spcPts val="100"/>
              </a:spcBef>
            </a:pPr>
            <a:r>
              <a:rPr spc="-145" dirty="0">
                <a:solidFill>
                  <a:srgbClr val="F4AD74"/>
                </a:solidFill>
              </a:rPr>
              <a:t>Whats</a:t>
            </a:r>
            <a:r>
              <a:rPr spc="-155" dirty="0">
                <a:solidFill>
                  <a:srgbClr val="F4AD74"/>
                </a:solidFill>
              </a:rPr>
              <a:t> </a:t>
            </a:r>
            <a:r>
              <a:rPr spc="-270" dirty="0">
                <a:solidFill>
                  <a:srgbClr val="F4AD74"/>
                </a:solidFill>
              </a:rPr>
              <a:t>needed</a:t>
            </a:r>
          </a:p>
        </p:txBody>
      </p:sp>
      <p:pic>
        <p:nvPicPr>
          <p:cNvPr id="5" name="object 5"/>
          <p:cNvPicPr/>
          <p:nvPr/>
        </p:nvPicPr>
        <p:blipFill>
          <a:blip r:embed="rId3" cstate="print"/>
          <a:stretch>
            <a:fillRect/>
          </a:stretch>
        </p:blipFill>
        <p:spPr>
          <a:xfrm>
            <a:off x="142824" y="98882"/>
            <a:ext cx="271703" cy="387146"/>
          </a:xfrm>
          <a:prstGeom prst="rect">
            <a:avLst/>
          </a:prstGeom>
        </p:spPr>
      </p:pic>
      <p:pic>
        <p:nvPicPr>
          <p:cNvPr id="6" name="object 6"/>
          <p:cNvPicPr/>
          <p:nvPr/>
        </p:nvPicPr>
        <p:blipFill>
          <a:blip r:embed="rId4" cstate="print"/>
          <a:stretch>
            <a:fillRect/>
          </a:stretch>
        </p:blipFill>
        <p:spPr>
          <a:xfrm>
            <a:off x="388659" y="2602026"/>
            <a:ext cx="3514344" cy="3665220"/>
          </a:xfrm>
          <a:prstGeom prst="rect">
            <a:avLst/>
          </a:prstGeom>
        </p:spPr>
      </p:pic>
      <p:sp>
        <p:nvSpPr>
          <p:cNvPr id="7" name="object 7"/>
          <p:cNvSpPr txBox="1"/>
          <p:nvPr/>
        </p:nvSpPr>
        <p:spPr>
          <a:xfrm>
            <a:off x="559714" y="3928084"/>
            <a:ext cx="3048000" cy="1786255"/>
          </a:xfrm>
          <a:prstGeom prst="rect">
            <a:avLst/>
          </a:prstGeom>
        </p:spPr>
        <p:txBody>
          <a:bodyPr vert="horz" wrap="square" lIns="0" tIns="12065" rIns="0" bIns="0" rtlCol="0">
            <a:spAutoFit/>
          </a:bodyPr>
          <a:lstStyle/>
          <a:p>
            <a:pPr marL="12700" marR="5080" indent="-1270" algn="ctr">
              <a:lnSpc>
                <a:spcPct val="150100"/>
              </a:lnSpc>
              <a:spcBef>
                <a:spcPts val="95"/>
              </a:spcBef>
            </a:pPr>
            <a:r>
              <a:rPr sz="1100" dirty="0">
                <a:solidFill>
                  <a:srgbClr val="FFFFFF"/>
                </a:solidFill>
                <a:latin typeface="Verdana"/>
                <a:cs typeface="Verdana"/>
              </a:rPr>
              <a:t>The</a:t>
            </a:r>
            <a:r>
              <a:rPr sz="1100" spc="290" dirty="0">
                <a:solidFill>
                  <a:srgbClr val="FFFFFF"/>
                </a:solidFill>
                <a:latin typeface="Verdana"/>
                <a:cs typeface="Verdana"/>
              </a:rPr>
              <a:t> </a:t>
            </a:r>
            <a:r>
              <a:rPr sz="1100" spc="-10" dirty="0">
                <a:solidFill>
                  <a:srgbClr val="FFFFFF"/>
                </a:solidFill>
                <a:latin typeface="Verdana"/>
                <a:cs typeface="Verdana"/>
              </a:rPr>
              <a:t>shift</a:t>
            </a:r>
            <a:r>
              <a:rPr sz="1100" spc="-70" dirty="0">
                <a:solidFill>
                  <a:srgbClr val="FFFFFF"/>
                </a:solidFill>
                <a:latin typeface="Verdana"/>
                <a:cs typeface="Verdana"/>
              </a:rPr>
              <a:t> </a:t>
            </a:r>
            <a:r>
              <a:rPr sz="1100" dirty="0">
                <a:solidFill>
                  <a:srgbClr val="FFFFFF"/>
                </a:solidFill>
                <a:latin typeface="Verdana"/>
                <a:cs typeface="Verdana"/>
              </a:rPr>
              <a:t>between</a:t>
            </a:r>
            <a:r>
              <a:rPr sz="1100" spc="-40" dirty="0">
                <a:solidFill>
                  <a:srgbClr val="FFFFFF"/>
                </a:solidFill>
                <a:latin typeface="Verdana"/>
                <a:cs typeface="Verdana"/>
              </a:rPr>
              <a:t> </a:t>
            </a:r>
            <a:r>
              <a:rPr sz="1100" spc="-10" dirty="0">
                <a:solidFill>
                  <a:srgbClr val="FFFFFF"/>
                </a:solidFill>
                <a:latin typeface="Verdana"/>
                <a:cs typeface="Verdana"/>
              </a:rPr>
              <a:t>chapters</a:t>
            </a:r>
            <a:r>
              <a:rPr sz="1100" spc="-60" dirty="0">
                <a:solidFill>
                  <a:srgbClr val="FFFFFF"/>
                </a:solidFill>
                <a:latin typeface="Verdana"/>
                <a:cs typeface="Verdana"/>
              </a:rPr>
              <a:t> </a:t>
            </a:r>
            <a:r>
              <a:rPr sz="1100" spc="-10" dirty="0">
                <a:solidFill>
                  <a:srgbClr val="FFFFFF"/>
                </a:solidFill>
                <a:latin typeface="Verdana"/>
                <a:cs typeface="Verdana"/>
              </a:rPr>
              <a:t>causes</a:t>
            </a:r>
            <a:r>
              <a:rPr sz="1100" spc="-70" dirty="0">
                <a:solidFill>
                  <a:srgbClr val="FFFFFF"/>
                </a:solidFill>
                <a:latin typeface="Verdana"/>
                <a:cs typeface="Verdana"/>
              </a:rPr>
              <a:t> </a:t>
            </a:r>
            <a:r>
              <a:rPr sz="1100" spc="-25" dirty="0">
                <a:solidFill>
                  <a:srgbClr val="FFFFFF"/>
                </a:solidFill>
                <a:latin typeface="Verdana"/>
                <a:cs typeface="Verdana"/>
              </a:rPr>
              <a:t>an </a:t>
            </a:r>
            <a:r>
              <a:rPr sz="1100" spc="-10" dirty="0">
                <a:solidFill>
                  <a:srgbClr val="FFFFFF"/>
                </a:solidFill>
                <a:latin typeface="Verdana"/>
                <a:cs typeface="Verdana"/>
              </a:rPr>
              <a:t>escalation</a:t>
            </a:r>
            <a:r>
              <a:rPr sz="1100" spc="-70" dirty="0">
                <a:solidFill>
                  <a:srgbClr val="FFFFFF"/>
                </a:solidFill>
                <a:latin typeface="Verdana"/>
                <a:cs typeface="Verdana"/>
              </a:rPr>
              <a:t> </a:t>
            </a:r>
            <a:r>
              <a:rPr sz="1100" dirty="0">
                <a:solidFill>
                  <a:srgbClr val="FFFFFF"/>
                </a:solidFill>
                <a:latin typeface="Verdana"/>
                <a:cs typeface="Verdana"/>
              </a:rPr>
              <a:t>in</a:t>
            </a:r>
            <a:r>
              <a:rPr sz="1100" spc="-60" dirty="0">
                <a:solidFill>
                  <a:srgbClr val="FFFFFF"/>
                </a:solidFill>
                <a:latin typeface="Verdana"/>
                <a:cs typeface="Verdana"/>
              </a:rPr>
              <a:t> </a:t>
            </a:r>
            <a:r>
              <a:rPr sz="1100" dirty="0">
                <a:solidFill>
                  <a:srgbClr val="FFFFFF"/>
                </a:solidFill>
                <a:latin typeface="Verdana"/>
                <a:cs typeface="Verdana"/>
              </a:rPr>
              <a:t>the</a:t>
            </a:r>
            <a:r>
              <a:rPr sz="1100" spc="-65" dirty="0">
                <a:solidFill>
                  <a:srgbClr val="FFFFFF"/>
                </a:solidFill>
                <a:latin typeface="Verdana"/>
                <a:cs typeface="Verdana"/>
              </a:rPr>
              <a:t> </a:t>
            </a:r>
            <a:r>
              <a:rPr sz="1100" dirty="0">
                <a:solidFill>
                  <a:srgbClr val="FFFFFF"/>
                </a:solidFill>
                <a:latin typeface="Verdana"/>
                <a:cs typeface="Verdana"/>
              </a:rPr>
              <a:t>activity</a:t>
            </a:r>
            <a:r>
              <a:rPr sz="1100" spc="-65" dirty="0">
                <a:solidFill>
                  <a:srgbClr val="FFFFFF"/>
                </a:solidFill>
                <a:latin typeface="Verdana"/>
                <a:cs typeface="Verdana"/>
              </a:rPr>
              <a:t> </a:t>
            </a:r>
            <a:r>
              <a:rPr sz="1100" dirty="0">
                <a:solidFill>
                  <a:srgbClr val="FFFFFF"/>
                </a:solidFill>
                <a:latin typeface="Verdana"/>
                <a:cs typeface="Verdana"/>
              </a:rPr>
              <a:t>of</a:t>
            </a:r>
            <a:r>
              <a:rPr sz="1100" spc="-55" dirty="0">
                <a:solidFill>
                  <a:srgbClr val="FFFFFF"/>
                </a:solidFill>
                <a:latin typeface="Verdana"/>
                <a:cs typeface="Verdana"/>
              </a:rPr>
              <a:t> </a:t>
            </a:r>
            <a:r>
              <a:rPr sz="1100" dirty="0">
                <a:solidFill>
                  <a:srgbClr val="FFFFFF"/>
                </a:solidFill>
                <a:latin typeface="Verdana"/>
                <a:cs typeface="Verdana"/>
              </a:rPr>
              <a:t>the</a:t>
            </a:r>
            <a:r>
              <a:rPr sz="1100" spc="-65" dirty="0">
                <a:solidFill>
                  <a:srgbClr val="FFFFFF"/>
                </a:solidFill>
                <a:latin typeface="Verdana"/>
                <a:cs typeface="Verdana"/>
              </a:rPr>
              <a:t> </a:t>
            </a:r>
            <a:r>
              <a:rPr sz="1100" dirty="0">
                <a:solidFill>
                  <a:srgbClr val="FFFFFF"/>
                </a:solidFill>
                <a:latin typeface="Verdana"/>
                <a:cs typeface="Verdana"/>
              </a:rPr>
              <a:t>First</a:t>
            </a:r>
            <a:r>
              <a:rPr sz="1100" spc="-45" dirty="0">
                <a:solidFill>
                  <a:srgbClr val="FFFFFF"/>
                </a:solidFill>
                <a:latin typeface="Verdana"/>
                <a:cs typeface="Verdana"/>
              </a:rPr>
              <a:t> </a:t>
            </a:r>
            <a:r>
              <a:rPr sz="1100" spc="-10" dirty="0">
                <a:solidFill>
                  <a:srgbClr val="FFFFFF"/>
                </a:solidFill>
                <a:latin typeface="Verdana"/>
                <a:cs typeface="Verdana"/>
              </a:rPr>
              <a:t>Mother </a:t>
            </a:r>
            <a:r>
              <a:rPr sz="1100" spc="-20" dirty="0">
                <a:solidFill>
                  <a:srgbClr val="FFFFFF"/>
                </a:solidFill>
                <a:latin typeface="Verdana"/>
                <a:cs typeface="Verdana"/>
              </a:rPr>
              <a:t>as</a:t>
            </a:r>
            <a:r>
              <a:rPr sz="1100" spc="-45" dirty="0">
                <a:solidFill>
                  <a:srgbClr val="FFFFFF"/>
                </a:solidFill>
                <a:latin typeface="Verdana"/>
                <a:cs typeface="Verdana"/>
              </a:rPr>
              <a:t> </a:t>
            </a:r>
            <a:r>
              <a:rPr sz="1100" dirty="0">
                <a:solidFill>
                  <a:srgbClr val="FFFFFF"/>
                </a:solidFill>
                <a:latin typeface="Verdana"/>
                <a:cs typeface="Verdana"/>
              </a:rPr>
              <a:t>well</a:t>
            </a:r>
            <a:r>
              <a:rPr sz="1100" spc="-45" dirty="0">
                <a:solidFill>
                  <a:srgbClr val="FFFFFF"/>
                </a:solidFill>
                <a:latin typeface="Verdana"/>
                <a:cs typeface="Verdana"/>
              </a:rPr>
              <a:t> </a:t>
            </a:r>
            <a:r>
              <a:rPr sz="1100" spc="-20" dirty="0">
                <a:solidFill>
                  <a:srgbClr val="FFFFFF"/>
                </a:solidFill>
                <a:latin typeface="Verdana"/>
                <a:cs typeface="Verdana"/>
              </a:rPr>
              <a:t>as</a:t>
            </a:r>
            <a:r>
              <a:rPr sz="1100" spc="-45" dirty="0">
                <a:solidFill>
                  <a:srgbClr val="FFFFFF"/>
                </a:solidFill>
                <a:latin typeface="Verdana"/>
                <a:cs typeface="Verdana"/>
              </a:rPr>
              <a:t> </a:t>
            </a:r>
            <a:r>
              <a:rPr sz="1100" spc="-10" dirty="0">
                <a:solidFill>
                  <a:srgbClr val="FFFFFF"/>
                </a:solidFill>
                <a:latin typeface="Verdana"/>
                <a:cs typeface="Verdana"/>
              </a:rPr>
              <a:t>conversations</a:t>
            </a:r>
            <a:r>
              <a:rPr sz="1100" spc="-40" dirty="0">
                <a:solidFill>
                  <a:srgbClr val="FFFFFF"/>
                </a:solidFill>
                <a:latin typeface="Verdana"/>
                <a:cs typeface="Verdana"/>
              </a:rPr>
              <a:t> </a:t>
            </a:r>
            <a:r>
              <a:rPr sz="1100" dirty="0">
                <a:solidFill>
                  <a:srgbClr val="FFFFFF"/>
                </a:solidFill>
                <a:latin typeface="Verdana"/>
                <a:cs typeface="Verdana"/>
              </a:rPr>
              <a:t>with</a:t>
            </a:r>
            <a:r>
              <a:rPr sz="1100" spc="-40" dirty="0">
                <a:solidFill>
                  <a:srgbClr val="FFFFFF"/>
                </a:solidFill>
                <a:latin typeface="Verdana"/>
                <a:cs typeface="Verdana"/>
              </a:rPr>
              <a:t> </a:t>
            </a:r>
            <a:r>
              <a:rPr sz="1100" dirty="0">
                <a:solidFill>
                  <a:srgbClr val="FFFFFF"/>
                </a:solidFill>
                <a:latin typeface="Verdana"/>
                <a:cs typeface="Verdana"/>
              </a:rPr>
              <a:t>the</a:t>
            </a:r>
            <a:r>
              <a:rPr sz="1100" spc="-50" dirty="0">
                <a:solidFill>
                  <a:srgbClr val="FFFFFF"/>
                </a:solidFill>
                <a:latin typeface="Verdana"/>
                <a:cs typeface="Verdana"/>
              </a:rPr>
              <a:t> </a:t>
            </a:r>
            <a:r>
              <a:rPr sz="1100" dirty="0">
                <a:solidFill>
                  <a:srgbClr val="FFFFFF"/>
                </a:solidFill>
                <a:latin typeface="Verdana"/>
                <a:cs typeface="Verdana"/>
              </a:rPr>
              <a:t>Old</a:t>
            </a:r>
            <a:r>
              <a:rPr sz="1100" spc="-55" dirty="0">
                <a:solidFill>
                  <a:srgbClr val="FFFFFF"/>
                </a:solidFill>
                <a:latin typeface="Verdana"/>
                <a:cs typeface="Verdana"/>
              </a:rPr>
              <a:t> </a:t>
            </a:r>
            <a:r>
              <a:rPr sz="1100" spc="-20" dirty="0">
                <a:solidFill>
                  <a:srgbClr val="FFFFFF"/>
                </a:solidFill>
                <a:latin typeface="Verdana"/>
                <a:cs typeface="Verdana"/>
              </a:rPr>
              <a:t>Uncle</a:t>
            </a:r>
            <a:endParaRPr sz="1100" dirty="0">
              <a:latin typeface="Verdana"/>
              <a:cs typeface="Verdana"/>
            </a:endParaRPr>
          </a:p>
          <a:p>
            <a:pPr>
              <a:lnSpc>
                <a:spcPct val="100000"/>
              </a:lnSpc>
              <a:spcBef>
                <a:spcPts val="35"/>
              </a:spcBef>
            </a:pPr>
            <a:endParaRPr sz="1600" dirty="0">
              <a:latin typeface="Verdana"/>
              <a:cs typeface="Verdana"/>
            </a:endParaRPr>
          </a:p>
          <a:p>
            <a:pPr marL="279400" marR="273685" algn="ctr">
              <a:lnSpc>
                <a:spcPct val="150000"/>
              </a:lnSpc>
            </a:pPr>
            <a:r>
              <a:rPr sz="1100" dirty="0">
                <a:solidFill>
                  <a:srgbClr val="FFFFFF"/>
                </a:solidFill>
                <a:latin typeface="Verdana"/>
                <a:cs typeface="Verdana"/>
              </a:rPr>
              <a:t>The</a:t>
            </a:r>
            <a:r>
              <a:rPr sz="1100" spc="-75" dirty="0">
                <a:solidFill>
                  <a:srgbClr val="FFFFFF"/>
                </a:solidFill>
                <a:latin typeface="Verdana"/>
                <a:cs typeface="Verdana"/>
              </a:rPr>
              <a:t> </a:t>
            </a:r>
            <a:r>
              <a:rPr sz="1100" dirty="0">
                <a:solidFill>
                  <a:srgbClr val="FFFFFF"/>
                </a:solidFill>
                <a:latin typeface="Verdana"/>
                <a:cs typeface="Verdana"/>
              </a:rPr>
              <a:t>story</a:t>
            </a:r>
            <a:r>
              <a:rPr sz="1100" spc="-50" dirty="0">
                <a:solidFill>
                  <a:srgbClr val="FFFFFF"/>
                </a:solidFill>
                <a:latin typeface="Verdana"/>
                <a:cs typeface="Verdana"/>
              </a:rPr>
              <a:t> </a:t>
            </a:r>
            <a:r>
              <a:rPr sz="1100" dirty="0">
                <a:solidFill>
                  <a:srgbClr val="FFFFFF"/>
                </a:solidFill>
                <a:latin typeface="Verdana"/>
                <a:cs typeface="Verdana"/>
              </a:rPr>
              <a:t>arc</a:t>
            </a:r>
            <a:r>
              <a:rPr sz="1100" spc="-55" dirty="0">
                <a:solidFill>
                  <a:srgbClr val="FFFFFF"/>
                </a:solidFill>
                <a:latin typeface="Verdana"/>
                <a:cs typeface="Verdana"/>
              </a:rPr>
              <a:t> </a:t>
            </a:r>
            <a:r>
              <a:rPr sz="1100" spc="-20" dirty="0">
                <a:solidFill>
                  <a:srgbClr val="FFFFFF"/>
                </a:solidFill>
                <a:latin typeface="Verdana"/>
                <a:cs typeface="Verdana"/>
              </a:rPr>
              <a:t>carries</a:t>
            </a:r>
            <a:r>
              <a:rPr sz="1100" spc="-55" dirty="0">
                <a:solidFill>
                  <a:srgbClr val="FFFFFF"/>
                </a:solidFill>
                <a:latin typeface="Verdana"/>
                <a:cs typeface="Verdana"/>
              </a:rPr>
              <a:t> </a:t>
            </a:r>
            <a:r>
              <a:rPr sz="1100" dirty="0">
                <a:solidFill>
                  <a:srgbClr val="FFFFFF"/>
                </a:solidFill>
                <a:latin typeface="Verdana"/>
                <a:cs typeface="Verdana"/>
              </a:rPr>
              <a:t>over</a:t>
            </a:r>
            <a:r>
              <a:rPr sz="1100" spc="-35" dirty="0">
                <a:solidFill>
                  <a:srgbClr val="FFFFFF"/>
                </a:solidFill>
                <a:latin typeface="Verdana"/>
                <a:cs typeface="Verdana"/>
              </a:rPr>
              <a:t> </a:t>
            </a:r>
            <a:r>
              <a:rPr sz="1100" dirty="0">
                <a:solidFill>
                  <a:srgbClr val="FFFFFF"/>
                </a:solidFill>
                <a:latin typeface="Verdana"/>
                <a:cs typeface="Verdana"/>
              </a:rPr>
              <a:t>with</a:t>
            </a:r>
            <a:r>
              <a:rPr sz="1100" spc="-60" dirty="0">
                <a:solidFill>
                  <a:srgbClr val="FFFFFF"/>
                </a:solidFill>
                <a:latin typeface="Verdana"/>
                <a:cs typeface="Verdana"/>
              </a:rPr>
              <a:t> </a:t>
            </a:r>
            <a:r>
              <a:rPr sz="1100" spc="-20" dirty="0">
                <a:solidFill>
                  <a:srgbClr val="FFFFFF"/>
                </a:solidFill>
                <a:latin typeface="Verdana"/>
                <a:cs typeface="Verdana"/>
              </a:rPr>
              <a:t>each </a:t>
            </a:r>
            <a:r>
              <a:rPr sz="1100" dirty="0">
                <a:solidFill>
                  <a:srgbClr val="FFFFFF"/>
                </a:solidFill>
                <a:latin typeface="Verdana"/>
                <a:cs typeface="Verdana"/>
              </a:rPr>
              <a:t>generation</a:t>
            </a:r>
            <a:r>
              <a:rPr sz="1100" spc="220" dirty="0">
                <a:solidFill>
                  <a:srgbClr val="FFFFFF"/>
                </a:solidFill>
                <a:latin typeface="Verdana"/>
                <a:cs typeface="Verdana"/>
              </a:rPr>
              <a:t> </a:t>
            </a:r>
            <a:r>
              <a:rPr sz="1100" spc="-50" dirty="0">
                <a:solidFill>
                  <a:srgbClr val="FFFFFF"/>
                </a:solidFill>
                <a:latin typeface="Verdana"/>
                <a:cs typeface="Verdana"/>
              </a:rPr>
              <a:t>-</a:t>
            </a:r>
            <a:r>
              <a:rPr sz="1100" spc="-80" dirty="0">
                <a:solidFill>
                  <a:srgbClr val="FFFFFF"/>
                </a:solidFill>
                <a:latin typeface="Verdana"/>
                <a:cs typeface="Verdana"/>
              </a:rPr>
              <a:t> </a:t>
            </a:r>
            <a:r>
              <a:rPr sz="1100" spc="-10" dirty="0">
                <a:solidFill>
                  <a:srgbClr val="FFFFFF"/>
                </a:solidFill>
                <a:latin typeface="Verdana"/>
                <a:cs typeface="Verdana"/>
              </a:rPr>
              <a:t>revealed</a:t>
            </a:r>
            <a:r>
              <a:rPr sz="1100" spc="-70" dirty="0">
                <a:solidFill>
                  <a:srgbClr val="FFFFFF"/>
                </a:solidFill>
                <a:latin typeface="Verdana"/>
                <a:cs typeface="Verdana"/>
              </a:rPr>
              <a:t> </a:t>
            </a:r>
            <a:r>
              <a:rPr sz="1100" spc="-10" dirty="0">
                <a:solidFill>
                  <a:srgbClr val="FFFFFF"/>
                </a:solidFill>
                <a:latin typeface="Verdana"/>
                <a:cs typeface="Verdana"/>
              </a:rPr>
              <a:t>through conversations</a:t>
            </a:r>
            <a:r>
              <a:rPr sz="1100" spc="-45" dirty="0">
                <a:solidFill>
                  <a:srgbClr val="FFFFFF"/>
                </a:solidFill>
                <a:latin typeface="Verdana"/>
                <a:cs typeface="Verdana"/>
              </a:rPr>
              <a:t> </a:t>
            </a:r>
            <a:r>
              <a:rPr sz="1100" dirty="0">
                <a:solidFill>
                  <a:srgbClr val="FFFFFF"/>
                </a:solidFill>
                <a:latin typeface="Verdana"/>
                <a:cs typeface="Verdana"/>
              </a:rPr>
              <a:t>with</a:t>
            </a:r>
            <a:r>
              <a:rPr sz="1100" spc="-30" dirty="0">
                <a:solidFill>
                  <a:srgbClr val="FFFFFF"/>
                </a:solidFill>
                <a:latin typeface="Verdana"/>
                <a:cs typeface="Verdana"/>
              </a:rPr>
              <a:t> </a:t>
            </a:r>
            <a:r>
              <a:rPr sz="1100" dirty="0">
                <a:solidFill>
                  <a:srgbClr val="FFFFFF"/>
                </a:solidFill>
                <a:latin typeface="Verdana"/>
                <a:cs typeface="Verdana"/>
              </a:rPr>
              <a:t>the</a:t>
            </a:r>
            <a:r>
              <a:rPr sz="1100" spc="-40" dirty="0">
                <a:solidFill>
                  <a:srgbClr val="FFFFFF"/>
                </a:solidFill>
                <a:latin typeface="Verdana"/>
                <a:cs typeface="Verdana"/>
              </a:rPr>
              <a:t> </a:t>
            </a:r>
            <a:r>
              <a:rPr sz="1100" dirty="0">
                <a:solidFill>
                  <a:srgbClr val="FFFFFF"/>
                </a:solidFill>
                <a:latin typeface="Verdana"/>
                <a:cs typeface="Verdana"/>
              </a:rPr>
              <a:t>old</a:t>
            </a:r>
            <a:r>
              <a:rPr sz="1100" spc="-35" dirty="0">
                <a:solidFill>
                  <a:srgbClr val="FFFFFF"/>
                </a:solidFill>
                <a:latin typeface="Verdana"/>
                <a:cs typeface="Verdana"/>
              </a:rPr>
              <a:t> </a:t>
            </a:r>
            <a:r>
              <a:rPr sz="1100" spc="-20" dirty="0">
                <a:solidFill>
                  <a:srgbClr val="FFFFFF"/>
                </a:solidFill>
                <a:latin typeface="Verdana"/>
                <a:cs typeface="Verdana"/>
              </a:rPr>
              <a:t>uncle</a:t>
            </a:r>
            <a:endParaRPr sz="1100" dirty="0">
              <a:latin typeface="Verdana"/>
              <a:cs typeface="Verdana"/>
            </a:endParaRPr>
          </a:p>
        </p:txBody>
      </p:sp>
      <p:sp>
        <p:nvSpPr>
          <p:cNvPr id="8" name="object 8"/>
          <p:cNvSpPr txBox="1"/>
          <p:nvPr/>
        </p:nvSpPr>
        <p:spPr>
          <a:xfrm>
            <a:off x="544035" y="2033346"/>
            <a:ext cx="3096260" cy="1576705"/>
          </a:xfrm>
          <a:prstGeom prst="rect">
            <a:avLst/>
          </a:prstGeom>
        </p:spPr>
        <p:txBody>
          <a:bodyPr vert="horz" wrap="square" lIns="0" tIns="13335" rIns="0" bIns="0" rtlCol="0">
            <a:spAutoFit/>
          </a:bodyPr>
          <a:lstStyle/>
          <a:p>
            <a:pPr algn="ctr">
              <a:lnSpc>
                <a:spcPct val="100000"/>
              </a:lnSpc>
              <a:spcBef>
                <a:spcPts val="105"/>
              </a:spcBef>
            </a:pPr>
            <a:r>
              <a:rPr sz="3200" spc="-285" dirty="0">
                <a:solidFill>
                  <a:srgbClr val="F4AD74"/>
                </a:solidFill>
                <a:latin typeface="Trebuchet MS"/>
                <a:cs typeface="Trebuchet MS"/>
              </a:rPr>
              <a:t>The</a:t>
            </a:r>
            <a:r>
              <a:rPr sz="3200" spc="-220" dirty="0">
                <a:solidFill>
                  <a:srgbClr val="F4AD74"/>
                </a:solidFill>
                <a:latin typeface="Trebuchet MS"/>
                <a:cs typeface="Trebuchet MS"/>
              </a:rPr>
              <a:t> </a:t>
            </a:r>
            <a:r>
              <a:rPr sz="3200" spc="-95" dirty="0">
                <a:solidFill>
                  <a:srgbClr val="F4AD74"/>
                </a:solidFill>
                <a:latin typeface="Trebuchet MS"/>
                <a:cs typeface="Trebuchet MS"/>
              </a:rPr>
              <a:t>Story</a:t>
            </a:r>
            <a:r>
              <a:rPr sz="3200" spc="-220" dirty="0">
                <a:solidFill>
                  <a:srgbClr val="F4AD74"/>
                </a:solidFill>
                <a:latin typeface="Trebuchet MS"/>
                <a:cs typeface="Trebuchet MS"/>
              </a:rPr>
              <a:t> </a:t>
            </a:r>
            <a:r>
              <a:rPr sz="3200" spc="-25" dirty="0">
                <a:solidFill>
                  <a:srgbClr val="F4AD74"/>
                </a:solidFill>
                <a:latin typeface="Trebuchet MS"/>
                <a:cs typeface="Trebuchet MS"/>
              </a:rPr>
              <a:t>Arc</a:t>
            </a:r>
            <a:endParaRPr sz="3200" dirty="0">
              <a:latin typeface="Trebuchet MS"/>
              <a:cs typeface="Trebuchet MS"/>
            </a:endParaRPr>
          </a:p>
          <a:p>
            <a:pPr marL="12065" marR="5080" algn="ctr">
              <a:lnSpc>
                <a:spcPct val="150000"/>
              </a:lnSpc>
              <a:spcBef>
                <a:spcPts val="2425"/>
              </a:spcBef>
            </a:pPr>
            <a:r>
              <a:rPr sz="1100" dirty="0">
                <a:solidFill>
                  <a:srgbClr val="FFFFFF"/>
                </a:solidFill>
                <a:latin typeface="Verdana"/>
                <a:cs typeface="Verdana"/>
              </a:rPr>
              <a:t>The</a:t>
            </a:r>
            <a:r>
              <a:rPr sz="1100" spc="-80" dirty="0">
                <a:solidFill>
                  <a:srgbClr val="FFFFFF"/>
                </a:solidFill>
                <a:latin typeface="Verdana"/>
                <a:cs typeface="Verdana"/>
              </a:rPr>
              <a:t> </a:t>
            </a:r>
            <a:r>
              <a:rPr sz="1100" spc="-20" dirty="0">
                <a:solidFill>
                  <a:srgbClr val="FFFFFF"/>
                </a:solidFill>
                <a:latin typeface="Verdana"/>
                <a:cs typeface="Verdana"/>
              </a:rPr>
              <a:t>hunt</a:t>
            </a:r>
            <a:r>
              <a:rPr sz="1100" spc="-85" dirty="0">
                <a:solidFill>
                  <a:srgbClr val="FFFFFF"/>
                </a:solidFill>
                <a:latin typeface="Verdana"/>
                <a:cs typeface="Verdana"/>
              </a:rPr>
              <a:t> </a:t>
            </a:r>
            <a:r>
              <a:rPr sz="1100" dirty="0">
                <a:solidFill>
                  <a:srgbClr val="FFFFFF"/>
                </a:solidFill>
                <a:latin typeface="Verdana"/>
                <a:cs typeface="Verdana"/>
              </a:rPr>
              <a:t>for</a:t>
            </a:r>
            <a:r>
              <a:rPr sz="1100" spc="-60" dirty="0">
                <a:solidFill>
                  <a:srgbClr val="FFFFFF"/>
                </a:solidFill>
                <a:latin typeface="Verdana"/>
                <a:cs typeface="Verdana"/>
              </a:rPr>
              <a:t> </a:t>
            </a:r>
            <a:r>
              <a:rPr sz="1100" dirty="0">
                <a:solidFill>
                  <a:srgbClr val="FFFFFF"/>
                </a:solidFill>
                <a:latin typeface="Verdana"/>
                <a:cs typeface="Verdana"/>
              </a:rPr>
              <a:t>the</a:t>
            </a:r>
            <a:r>
              <a:rPr sz="1100" spc="-65" dirty="0">
                <a:solidFill>
                  <a:srgbClr val="FFFFFF"/>
                </a:solidFill>
                <a:latin typeface="Verdana"/>
                <a:cs typeface="Verdana"/>
              </a:rPr>
              <a:t> </a:t>
            </a:r>
            <a:r>
              <a:rPr sz="1100" spc="-20" dirty="0">
                <a:solidFill>
                  <a:srgbClr val="FFFFFF"/>
                </a:solidFill>
                <a:latin typeface="Verdana"/>
                <a:cs typeface="Verdana"/>
              </a:rPr>
              <a:t>shards</a:t>
            </a:r>
            <a:r>
              <a:rPr sz="1100" spc="-55" dirty="0">
                <a:solidFill>
                  <a:srgbClr val="FFFFFF"/>
                </a:solidFill>
                <a:latin typeface="Verdana"/>
                <a:cs typeface="Verdana"/>
              </a:rPr>
              <a:t> </a:t>
            </a:r>
            <a:r>
              <a:rPr sz="1100" spc="-20" dirty="0">
                <a:solidFill>
                  <a:srgbClr val="FFFFFF"/>
                </a:solidFill>
                <a:latin typeface="Verdana"/>
                <a:cs typeface="Verdana"/>
              </a:rPr>
              <a:t>is</a:t>
            </a:r>
            <a:r>
              <a:rPr sz="1100" spc="-65" dirty="0">
                <a:solidFill>
                  <a:srgbClr val="FFFFFF"/>
                </a:solidFill>
                <a:latin typeface="Verdana"/>
                <a:cs typeface="Verdana"/>
              </a:rPr>
              <a:t> </a:t>
            </a:r>
            <a:r>
              <a:rPr sz="1100" dirty="0">
                <a:solidFill>
                  <a:srgbClr val="FFFFFF"/>
                </a:solidFill>
                <a:latin typeface="Verdana"/>
                <a:cs typeface="Verdana"/>
              </a:rPr>
              <a:t>the</a:t>
            </a:r>
            <a:r>
              <a:rPr sz="1100" spc="-65" dirty="0">
                <a:solidFill>
                  <a:srgbClr val="FFFFFF"/>
                </a:solidFill>
                <a:latin typeface="Verdana"/>
                <a:cs typeface="Verdana"/>
              </a:rPr>
              <a:t> </a:t>
            </a:r>
            <a:r>
              <a:rPr sz="1100" spc="-25" dirty="0">
                <a:solidFill>
                  <a:srgbClr val="FFFFFF"/>
                </a:solidFill>
                <a:latin typeface="Verdana"/>
                <a:cs typeface="Verdana"/>
              </a:rPr>
              <a:t>main</a:t>
            </a:r>
            <a:r>
              <a:rPr sz="1100" spc="-50" dirty="0">
                <a:solidFill>
                  <a:srgbClr val="FFFFFF"/>
                </a:solidFill>
                <a:latin typeface="Verdana"/>
                <a:cs typeface="Verdana"/>
              </a:rPr>
              <a:t> </a:t>
            </a:r>
            <a:r>
              <a:rPr sz="1100" spc="-10" dirty="0">
                <a:solidFill>
                  <a:srgbClr val="FFFFFF"/>
                </a:solidFill>
                <a:latin typeface="Verdana"/>
                <a:cs typeface="Verdana"/>
              </a:rPr>
              <a:t>narrative </a:t>
            </a:r>
            <a:r>
              <a:rPr sz="1100" dirty="0">
                <a:solidFill>
                  <a:srgbClr val="FFFFFF"/>
                </a:solidFill>
                <a:latin typeface="Verdana"/>
                <a:cs typeface="Verdana"/>
              </a:rPr>
              <a:t>but</a:t>
            </a:r>
            <a:r>
              <a:rPr sz="1100" spc="-60" dirty="0">
                <a:solidFill>
                  <a:srgbClr val="FFFFFF"/>
                </a:solidFill>
                <a:latin typeface="Verdana"/>
                <a:cs typeface="Verdana"/>
              </a:rPr>
              <a:t> </a:t>
            </a:r>
            <a:r>
              <a:rPr sz="1100" dirty="0">
                <a:solidFill>
                  <a:srgbClr val="FFFFFF"/>
                </a:solidFill>
                <a:latin typeface="Verdana"/>
                <a:cs typeface="Verdana"/>
              </a:rPr>
              <a:t>it</a:t>
            </a:r>
            <a:r>
              <a:rPr sz="1100" spc="-45" dirty="0">
                <a:solidFill>
                  <a:srgbClr val="FFFFFF"/>
                </a:solidFill>
                <a:latin typeface="Verdana"/>
                <a:cs typeface="Verdana"/>
              </a:rPr>
              <a:t> </a:t>
            </a:r>
            <a:r>
              <a:rPr sz="1100" dirty="0">
                <a:solidFill>
                  <a:srgbClr val="FFFFFF"/>
                </a:solidFill>
                <a:latin typeface="Verdana"/>
                <a:cs typeface="Verdana"/>
              </a:rPr>
              <a:t>only</a:t>
            </a:r>
            <a:r>
              <a:rPr sz="1100" spc="-50" dirty="0">
                <a:solidFill>
                  <a:srgbClr val="FFFFFF"/>
                </a:solidFill>
                <a:latin typeface="Verdana"/>
                <a:cs typeface="Verdana"/>
              </a:rPr>
              <a:t> </a:t>
            </a:r>
            <a:r>
              <a:rPr sz="1100" spc="-10" dirty="0">
                <a:solidFill>
                  <a:srgbClr val="FFFFFF"/>
                </a:solidFill>
                <a:latin typeface="Verdana"/>
                <a:cs typeface="Verdana"/>
              </a:rPr>
              <a:t>progresses</a:t>
            </a:r>
            <a:r>
              <a:rPr sz="1100" spc="-50" dirty="0">
                <a:solidFill>
                  <a:srgbClr val="FFFFFF"/>
                </a:solidFill>
                <a:latin typeface="Verdana"/>
                <a:cs typeface="Verdana"/>
              </a:rPr>
              <a:t> </a:t>
            </a:r>
            <a:r>
              <a:rPr sz="1100" spc="-10" dirty="0">
                <a:solidFill>
                  <a:srgbClr val="FFFFFF"/>
                </a:solidFill>
                <a:latin typeface="Verdana"/>
                <a:cs typeface="Verdana"/>
              </a:rPr>
              <a:t>after</a:t>
            </a:r>
            <a:r>
              <a:rPr sz="1100" spc="-50" dirty="0">
                <a:solidFill>
                  <a:srgbClr val="FFFFFF"/>
                </a:solidFill>
                <a:latin typeface="Verdana"/>
                <a:cs typeface="Verdana"/>
              </a:rPr>
              <a:t> </a:t>
            </a:r>
            <a:r>
              <a:rPr sz="1100" spc="-10" dirty="0">
                <a:solidFill>
                  <a:srgbClr val="FFFFFF"/>
                </a:solidFill>
                <a:latin typeface="Verdana"/>
                <a:cs typeface="Verdana"/>
              </a:rPr>
              <a:t>an</a:t>
            </a:r>
            <a:r>
              <a:rPr sz="1100" spc="-50" dirty="0">
                <a:solidFill>
                  <a:srgbClr val="FFFFFF"/>
                </a:solidFill>
                <a:latin typeface="Verdana"/>
                <a:cs typeface="Verdana"/>
              </a:rPr>
              <a:t> </a:t>
            </a:r>
            <a:r>
              <a:rPr sz="1100" dirty="0">
                <a:solidFill>
                  <a:srgbClr val="FFFFFF"/>
                </a:solidFill>
                <a:latin typeface="Verdana"/>
                <a:cs typeface="Verdana"/>
              </a:rPr>
              <a:t>aspect</a:t>
            </a:r>
            <a:r>
              <a:rPr sz="1100" spc="-65" dirty="0">
                <a:solidFill>
                  <a:srgbClr val="FFFFFF"/>
                </a:solidFill>
                <a:latin typeface="Verdana"/>
                <a:cs typeface="Verdana"/>
              </a:rPr>
              <a:t> </a:t>
            </a:r>
            <a:r>
              <a:rPr sz="1100" spc="-25" dirty="0">
                <a:solidFill>
                  <a:srgbClr val="FFFFFF"/>
                </a:solidFill>
                <a:latin typeface="Verdana"/>
                <a:cs typeface="Verdana"/>
              </a:rPr>
              <a:t>is </a:t>
            </a:r>
            <a:r>
              <a:rPr sz="1100" spc="-10" dirty="0">
                <a:solidFill>
                  <a:srgbClr val="FFFFFF"/>
                </a:solidFill>
                <a:latin typeface="Verdana"/>
                <a:cs typeface="Verdana"/>
              </a:rPr>
              <a:t>defeated.</a:t>
            </a:r>
            <a:endParaRPr sz="1100" dirty="0">
              <a:latin typeface="Verdana"/>
              <a:cs typeface="Verdana"/>
            </a:endParaRPr>
          </a:p>
        </p:txBody>
      </p:sp>
      <p:pic>
        <p:nvPicPr>
          <p:cNvPr id="9" name="object 9"/>
          <p:cNvPicPr/>
          <p:nvPr/>
        </p:nvPicPr>
        <p:blipFill>
          <a:blip r:embed="rId5" cstate="print"/>
          <a:stretch>
            <a:fillRect/>
          </a:stretch>
        </p:blipFill>
        <p:spPr>
          <a:xfrm>
            <a:off x="4338828" y="2670048"/>
            <a:ext cx="3514344" cy="2092452"/>
          </a:xfrm>
          <a:prstGeom prst="rect">
            <a:avLst/>
          </a:prstGeom>
        </p:spPr>
      </p:pic>
      <p:sp>
        <p:nvSpPr>
          <p:cNvPr id="10" name="object 10"/>
          <p:cNvSpPr txBox="1"/>
          <p:nvPr/>
        </p:nvSpPr>
        <p:spPr>
          <a:xfrm>
            <a:off x="4472514" y="2125421"/>
            <a:ext cx="3148330" cy="1227772"/>
          </a:xfrm>
          <a:prstGeom prst="rect">
            <a:avLst/>
          </a:prstGeom>
        </p:spPr>
        <p:txBody>
          <a:bodyPr vert="horz" wrap="square" lIns="0" tIns="13335" rIns="0" bIns="0" rtlCol="0">
            <a:spAutoFit/>
          </a:bodyPr>
          <a:lstStyle/>
          <a:p>
            <a:pPr marL="1270" algn="ctr">
              <a:lnSpc>
                <a:spcPct val="100000"/>
              </a:lnSpc>
              <a:spcBef>
                <a:spcPts val="105"/>
              </a:spcBef>
            </a:pPr>
            <a:r>
              <a:rPr sz="3200" spc="-200" dirty="0">
                <a:solidFill>
                  <a:srgbClr val="F4AD74"/>
                </a:solidFill>
                <a:latin typeface="Trebuchet MS"/>
                <a:cs typeface="Trebuchet MS"/>
              </a:rPr>
              <a:t>Riddles</a:t>
            </a:r>
            <a:r>
              <a:rPr sz="3200" spc="-235" dirty="0">
                <a:solidFill>
                  <a:srgbClr val="F4AD74"/>
                </a:solidFill>
                <a:latin typeface="Trebuchet MS"/>
                <a:cs typeface="Trebuchet MS"/>
              </a:rPr>
              <a:t> </a:t>
            </a:r>
            <a:r>
              <a:rPr sz="3200" spc="-335" dirty="0">
                <a:solidFill>
                  <a:srgbClr val="F4AD74"/>
                </a:solidFill>
                <a:latin typeface="Trebuchet MS"/>
                <a:cs typeface="Trebuchet MS"/>
              </a:rPr>
              <a:t>and</a:t>
            </a:r>
            <a:r>
              <a:rPr sz="3200" spc="-204" dirty="0">
                <a:solidFill>
                  <a:srgbClr val="F4AD74"/>
                </a:solidFill>
                <a:latin typeface="Trebuchet MS"/>
                <a:cs typeface="Trebuchet MS"/>
              </a:rPr>
              <a:t> </a:t>
            </a:r>
            <a:r>
              <a:rPr sz="3200" spc="-10" dirty="0">
                <a:solidFill>
                  <a:srgbClr val="F4AD74"/>
                </a:solidFill>
                <a:latin typeface="Trebuchet MS"/>
                <a:cs typeface="Trebuchet MS"/>
              </a:rPr>
              <a:t>Clue</a:t>
            </a:r>
            <a:r>
              <a:rPr lang="en-US" sz="3200" spc="-10" dirty="0">
                <a:solidFill>
                  <a:srgbClr val="F4AD74"/>
                </a:solidFill>
                <a:latin typeface="Trebuchet MS"/>
                <a:cs typeface="Trebuchet MS"/>
              </a:rPr>
              <a:t>s</a:t>
            </a:r>
          </a:p>
          <a:p>
            <a:pPr marL="12065" marR="5080" algn="ctr">
              <a:lnSpc>
                <a:spcPct val="150000"/>
              </a:lnSpc>
              <a:spcBef>
                <a:spcPts val="1580"/>
              </a:spcBef>
            </a:pPr>
            <a:r>
              <a:rPr lang="en-US" sz="1200" dirty="0">
                <a:solidFill>
                  <a:srgbClr val="FFFFFF"/>
                </a:solidFill>
                <a:latin typeface="Verdana"/>
                <a:cs typeface="Verdana"/>
              </a:rPr>
              <a:t>Each aspect will have a clue for each of its counterparts (6 x 6 = 36)</a:t>
            </a:r>
            <a:endParaRPr lang="en-KE" sz="1200" dirty="0">
              <a:latin typeface="Verdana"/>
              <a:cs typeface="Verdana"/>
            </a:endParaRPr>
          </a:p>
        </p:txBody>
      </p:sp>
      <p:pic>
        <p:nvPicPr>
          <p:cNvPr id="11" name="object 11"/>
          <p:cNvPicPr/>
          <p:nvPr/>
        </p:nvPicPr>
        <p:blipFill>
          <a:blip r:embed="rId4" cstate="print"/>
          <a:stretch>
            <a:fillRect/>
          </a:stretch>
        </p:blipFill>
        <p:spPr>
          <a:xfrm>
            <a:off x="8314943" y="2670048"/>
            <a:ext cx="3514344" cy="2324100"/>
          </a:xfrm>
          <a:prstGeom prst="rect">
            <a:avLst/>
          </a:prstGeom>
        </p:spPr>
      </p:pic>
      <p:sp>
        <p:nvSpPr>
          <p:cNvPr id="12" name="object 12"/>
          <p:cNvSpPr txBox="1"/>
          <p:nvPr/>
        </p:nvSpPr>
        <p:spPr>
          <a:xfrm>
            <a:off x="8566531" y="2125421"/>
            <a:ext cx="2961005" cy="2177263"/>
          </a:xfrm>
          <a:prstGeom prst="rect">
            <a:avLst/>
          </a:prstGeom>
        </p:spPr>
        <p:txBody>
          <a:bodyPr vert="horz" wrap="square" lIns="0" tIns="13335" rIns="0" bIns="0" rtlCol="0">
            <a:spAutoFit/>
          </a:bodyPr>
          <a:lstStyle/>
          <a:p>
            <a:pPr algn="ctr">
              <a:lnSpc>
                <a:spcPct val="100000"/>
              </a:lnSpc>
              <a:spcBef>
                <a:spcPts val="105"/>
              </a:spcBef>
            </a:pPr>
            <a:r>
              <a:rPr sz="3200" spc="-285" dirty="0">
                <a:solidFill>
                  <a:srgbClr val="F4AD74"/>
                </a:solidFill>
                <a:latin typeface="Trebuchet MS"/>
                <a:cs typeface="Trebuchet MS"/>
              </a:rPr>
              <a:t>The</a:t>
            </a:r>
            <a:r>
              <a:rPr sz="3200" spc="-235" dirty="0">
                <a:solidFill>
                  <a:srgbClr val="F4AD74"/>
                </a:solidFill>
                <a:latin typeface="Trebuchet MS"/>
                <a:cs typeface="Trebuchet MS"/>
              </a:rPr>
              <a:t> </a:t>
            </a:r>
            <a:r>
              <a:rPr sz="3200" spc="-10" dirty="0">
                <a:solidFill>
                  <a:srgbClr val="F4AD74"/>
                </a:solidFill>
                <a:latin typeface="Trebuchet MS"/>
                <a:cs typeface="Trebuchet MS"/>
              </a:rPr>
              <a:t>Secret</a:t>
            </a:r>
            <a:endParaRPr sz="3200" dirty="0">
              <a:latin typeface="Trebuchet MS"/>
              <a:cs typeface="Trebuchet MS"/>
            </a:endParaRPr>
          </a:p>
          <a:p>
            <a:pPr marL="12700" marR="5080" algn="ctr">
              <a:lnSpc>
                <a:spcPct val="150100"/>
              </a:lnSpc>
              <a:spcBef>
                <a:spcPts val="1695"/>
              </a:spcBef>
            </a:pPr>
            <a:r>
              <a:rPr sz="1100" dirty="0">
                <a:solidFill>
                  <a:srgbClr val="FFFFFF"/>
                </a:solidFill>
                <a:latin typeface="Verdana"/>
                <a:cs typeface="Verdana"/>
              </a:rPr>
              <a:t>The</a:t>
            </a:r>
            <a:r>
              <a:rPr sz="1100" spc="-70" dirty="0">
                <a:solidFill>
                  <a:srgbClr val="FFFFFF"/>
                </a:solidFill>
                <a:latin typeface="Verdana"/>
                <a:cs typeface="Verdana"/>
              </a:rPr>
              <a:t> </a:t>
            </a:r>
            <a:r>
              <a:rPr sz="1100" spc="-10" dirty="0">
                <a:solidFill>
                  <a:srgbClr val="FFFFFF"/>
                </a:solidFill>
                <a:latin typeface="Verdana"/>
                <a:cs typeface="Verdana"/>
              </a:rPr>
              <a:t>ramblings</a:t>
            </a:r>
            <a:r>
              <a:rPr sz="1100" spc="-60" dirty="0">
                <a:solidFill>
                  <a:srgbClr val="FFFFFF"/>
                </a:solidFill>
                <a:latin typeface="Verdana"/>
                <a:cs typeface="Verdana"/>
              </a:rPr>
              <a:t> </a:t>
            </a:r>
            <a:r>
              <a:rPr sz="1100" dirty="0">
                <a:solidFill>
                  <a:srgbClr val="FFFFFF"/>
                </a:solidFill>
                <a:latin typeface="Verdana"/>
                <a:cs typeface="Verdana"/>
              </a:rPr>
              <a:t>of</a:t>
            </a:r>
            <a:r>
              <a:rPr sz="1100" spc="-40" dirty="0">
                <a:solidFill>
                  <a:srgbClr val="FFFFFF"/>
                </a:solidFill>
                <a:latin typeface="Verdana"/>
                <a:cs typeface="Verdana"/>
              </a:rPr>
              <a:t> </a:t>
            </a:r>
            <a:r>
              <a:rPr sz="1100" dirty="0">
                <a:solidFill>
                  <a:srgbClr val="FFFFFF"/>
                </a:solidFill>
                <a:latin typeface="Verdana"/>
                <a:cs typeface="Verdana"/>
              </a:rPr>
              <a:t>the</a:t>
            </a:r>
            <a:r>
              <a:rPr sz="1100" spc="-55" dirty="0">
                <a:solidFill>
                  <a:srgbClr val="FFFFFF"/>
                </a:solidFill>
                <a:latin typeface="Verdana"/>
                <a:cs typeface="Verdana"/>
              </a:rPr>
              <a:t> </a:t>
            </a:r>
            <a:r>
              <a:rPr sz="1100" dirty="0">
                <a:solidFill>
                  <a:srgbClr val="FFFFFF"/>
                </a:solidFill>
                <a:latin typeface="Verdana"/>
                <a:cs typeface="Verdana"/>
              </a:rPr>
              <a:t>First</a:t>
            </a:r>
            <a:r>
              <a:rPr sz="1100" spc="-40" dirty="0">
                <a:solidFill>
                  <a:srgbClr val="FFFFFF"/>
                </a:solidFill>
                <a:latin typeface="Verdana"/>
                <a:cs typeface="Verdana"/>
              </a:rPr>
              <a:t> </a:t>
            </a:r>
            <a:r>
              <a:rPr sz="1100" dirty="0">
                <a:solidFill>
                  <a:srgbClr val="FFFFFF"/>
                </a:solidFill>
                <a:latin typeface="Verdana"/>
                <a:cs typeface="Verdana"/>
              </a:rPr>
              <a:t>Mother</a:t>
            </a:r>
            <a:r>
              <a:rPr sz="1100" spc="-55" dirty="0">
                <a:solidFill>
                  <a:srgbClr val="FFFFFF"/>
                </a:solidFill>
                <a:latin typeface="Verdana"/>
                <a:cs typeface="Verdana"/>
              </a:rPr>
              <a:t> </a:t>
            </a:r>
            <a:r>
              <a:rPr sz="1100" dirty="0">
                <a:solidFill>
                  <a:srgbClr val="FFFFFF"/>
                </a:solidFill>
                <a:latin typeface="Verdana"/>
                <a:cs typeface="Verdana"/>
              </a:rPr>
              <a:t>hold</a:t>
            </a:r>
            <a:r>
              <a:rPr sz="1100" spc="-65" dirty="0">
                <a:solidFill>
                  <a:srgbClr val="FFFFFF"/>
                </a:solidFill>
                <a:latin typeface="Verdana"/>
                <a:cs typeface="Verdana"/>
              </a:rPr>
              <a:t> </a:t>
            </a:r>
            <a:r>
              <a:rPr sz="1100" spc="-25" dirty="0">
                <a:solidFill>
                  <a:srgbClr val="FFFFFF"/>
                </a:solidFill>
                <a:latin typeface="Verdana"/>
                <a:cs typeface="Verdana"/>
              </a:rPr>
              <a:t>the </a:t>
            </a:r>
            <a:r>
              <a:rPr sz="1100" spc="-20" dirty="0">
                <a:solidFill>
                  <a:srgbClr val="FFFFFF"/>
                </a:solidFill>
                <a:latin typeface="Verdana"/>
                <a:cs typeface="Verdana"/>
              </a:rPr>
              <a:t>key</a:t>
            </a:r>
            <a:r>
              <a:rPr sz="1100" spc="-65" dirty="0">
                <a:solidFill>
                  <a:srgbClr val="FFFFFF"/>
                </a:solidFill>
                <a:latin typeface="Verdana"/>
                <a:cs typeface="Verdana"/>
              </a:rPr>
              <a:t> </a:t>
            </a:r>
            <a:r>
              <a:rPr sz="1100" dirty="0">
                <a:solidFill>
                  <a:srgbClr val="FFFFFF"/>
                </a:solidFill>
                <a:latin typeface="Verdana"/>
                <a:cs typeface="Verdana"/>
              </a:rPr>
              <a:t>to</a:t>
            </a:r>
            <a:r>
              <a:rPr sz="1100" spc="-50" dirty="0">
                <a:solidFill>
                  <a:srgbClr val="FFFFFF"/>
                </a:solidFill>
                <a:latin typeface="Verdana"/>
                <a:cs typeface="Verdana"/>
              </a:rPr>
              <a:t> </a:t>
            </a:r>
            <a:r>
              <a:rPr sz="1100" dirty="0">
                <a:solidFill>
                  <a:srgbClr val="FFFFFF"/>
                </a:solidFill>
                <a:latin typeface="Verdana"/>
                <a:cs typeface="Verdana"/>
              </a:rPr>
              <a:t>unlocking</a:t>
            </a:r>
            <a:r>
              <a:rPr sz="1100" spc="-90" dirty="0">
                <a:solidFill>
                  <a:srgbClr val="FFFFFF"/>
                </a:solidFill>
                <a:latin typeface="Verdana"/>
                <a:cs typeface="Verdana"/>
              </a:rPr>
              <a:t> </a:t>
            </a:r>
            <a:r>
              <a:rPr sz="1100" dirty="0">
                <a:solidFill>
                  <a:srgbClr val="FFFFFF"/>
                </a:solidFill>
                <a:latin typeface="Verdana"/>
                <a:cs typeface="Verdana"/>
              </a:rPr>
              <a:t>the</a:t>
            </a:r>
            <a:r>
              <a:rPr sz="1100" spc="-60" dirty="0">
                <a:solidFill>
                  <a:srgbClr val="FFFFFF"/>
                </a:solidFill>
                <a:latin typeface="Verdana"/>
                <a:cs typeface="Verdana"/>
              </a:rPr>
              <a:t> </a:t>
            </a:r>
            <a:r>
              <a:rPr sz="1100" spc="-10" dirty="0">
                <a:solidFill>
                  <a:srgbClr val="FFFFFF"/>
                </a:solidFill>
                <a:latin typeface="Verdana"/>
                <a:cs typeface="Verdana"/>
              </a:rPr>
              <a:t>truth</a:t>
            </a:r>
            <a:r>
              <a:rPr sz="1100" spc="-60" dirty="0">
                <a:solidFill>
                  <a:srgbClr val="FFFFFF"/>
                </a:solidFill>
                <a:latin typeface="Verdana"/>
                <a:cs typeface="Verdana"/>
              </a:rPr>
              <a:t> </a:t>
            </a:r>
            <a:r>
              <a:rPr sz="1100" dirty="0">
                <a:solidFill>
                  <a:srgbClr val="FFFFFF"/>
                </a:solidFill>
                <a:latin typeface="Verdana"/>
                <a:cs typeface="Verdana"/>
              </a:rPr>
              <a:t>behind</a:t>
            </a:r>
            <a:r>
              <a:rPr sz="1100" spc="-80" dirty="0">
                <a:solidFill>
                  <a:srgbClr val="FFFFFF"/>
                </a:solidFill>
                <a:latin typeface="Verdana"/>
                <a:cs typeface="Verdana"/>
              </a:rPr>
              <a:t> </a:t>
            </a:r>
            <a:r>
              <a:rPr sz="1100" dirty="0">
                <a:solidFill>
                  <a:srgbClr val="FFFFFF"/>
                </a:solidFill>
                <a:latin typeface="Verdana"/>
                <a:cs typeface="Verdana"/>
              </a:rPr>
              <a:t>the</a:t>
            </a:r>
            <a:r>
              <a:rPr sz="1100" spc="-60" dirty="0">
                <a:solidFill>
                  <a:srgbClr val="FFFFFF"/>
                </a:solidFill>
                <a:latin typeface="Verdana"/>
                <a:cs typeface="Verdana"/>
              </a:rPr>
              <a:t> </a:t>
            </a:r>
            <a:r>
              <a:rPr sz="1100" spc="-25" dirty="0">
                <a:solidFill>
                  <a:srgbClr val="FFFFFF"/>
                </a:solidFill>
                <a:latin typeface="Verdana"/>
                <a:cs typeface="Verdana"/>
              </a:rPr>
              <a:t>Old </a:t>
            </a:r>
            <a:r>
              <a:rPr sz="1100" dirty="0">
                <a:solidFill>
                  <a:srgbClr val="FFFFFF"/>
                </a:solidFill>
                <a:latin typeface="Verdana"/>
                <a:cs typeface="Verdana"/>
              </a:rPr>
              <a:t>Uncles</a:t>
            </a:r>
            <a:r>
              <a:rPr sz="1100" spc="-80" dirty="0">
                <a:solidFill>
                  <a:srgbClr val="FFFFFF"/>
                </a:solidFill>
                <a:latin typeface="Verdana"/>
                <a:cs typeface="Verdana"/>
              </a:rPr>
              <a:t> </a:t>
            </a:r>
            <a:r>
              <a:rPr sz="1100" spc="-10" dirty="0">
                <a:solidFill>
                  <a:srgbClr val="FFFFFF"/>
                </a:solidFill>
                <a:latin typeface="Verdana"/>
                <a:cs typeface="Verdana"/>
              </a:rPr>
              <a:t>schemes.</a:t>
            </a:r>
            <a:endParaRPr lang="en-US" sz="1100" spc="-10" dirty="0">
              <a:solidFill>
                <a:srgbClr val="FFFFFF"/>
              </a:solidFill>
              <a:latin typeface="Verdana"/>
              <a:cs typeface="Verdana"/>
            </a:endParaRPr>
          </a:p>
          <a:p>
            <a:pPr marL="12700" marR="5080" algn="ctr">
              <a:lnSpc>
                <a:spcPct val="150100"/>
              </a:lnSpc>
              <a:spcBef>
                <a:spcPts val="1695"/>
              </a:spcBef>
            </a:pPr>
            <a:r>
              <a:rPr lang="en-US" sz="1100" spc="-10" dirty="0">
                <a:solidFill>
                  <a:srgbClr val="FFFFFF"/>
                </a:solidFill>
                <a:latin typeface="Verdana"/>
                <a:cs typeface="Verdana"/>
              </a:rPr>
              <a:t>Old Uncle also changes his conversations based on how the story has progressed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3928871" y="2657855"/>
              <a:ext cx="1754251" cy="871727"/>
            </a:xfrm>
            <a:prstGeom prst="rect">
              <a:avLst/>
            </a:prstGeom>
          </p:spPr>
        </p:pic>
        <p:sp>
          <p:nvSpPr>
            <p:cNvPr id="5" name="object 5"/>
            <p:cNvSpPr/>
            <p:nvPr/>
          </p:nvSpPr>
          <p:spPr>
            <a:xfrm>
              <a:off x="5982461" y="2658617"/>
              <a:ext cx="0" cy="774065"/>
            </a:xfrm>
            <a:custGeom>
              <a:avLst/>
              <a:gdLst/>
              <a:ahLst/>
              <a:cxnLst/>
              <a:rect l="l" t="t" r="r" b="b"/>
              <a:pathLst>
                <a:path h="774064">
                  <a:moveTo>
                    <a:pt x="0" y="0"/>
                  </a:moveTo>
                  <a:lnTo>
                    <a:pt x="0" y="773811"/>
                  </a:lnTo>
                </a:path>
              </a:pathLst>
            </a:custGeom>
            <a:ln w="28575">
              <a:solidFill>
                <a:srgbClr val="FFFFFF"/>
              </a:solidFill>
              <a:prstDash val="sysDash"/>
            </a:ln>
          </p:spPr>
          <p:txBody>
            <a:bodyPr wrap="square" lIns="0" tIns="0" rIns="0" bIns="0" rtlCol="0"/>
            <a:lstStyle/>
            <a:p>
              <a:endParaRPr/>
            </a:p>
          </p:txBody>
        </p:sp>
      </p:grpSp>
      <p:sp>
        <p:nvSpPr>
          <p:cNvPr id="6" name="object 6"/>
          <p:cNvSpPr txBox="1">
            <a:spLocks noGrp="1"/>
          </p:cNvSpPr>
          <p:nvPr>
            <p:ph type="title"/>
          </p:nvPr>
        </p:nvSpPr>
        <p:spPr>
          <a:xfrm>
            <a:off x="6175628" y="2651252"/>
            <a:ext cx="1183640" cy="391160"/>
          </a:xfrm>
          <a:prstGeom prst="rect">
            <a:avLst/>
          </a:prstGeom>
        </p:spPr>
        <p:txBody>
          <a:bodyPr vert="horz" wrap="square" lIns="0" tIns="12700" rIns="0" bIns="0" rtlCol="0">
            <a:spAutoFit/>
          </a:bodyPr>
          <a:lstStyle/>
          <a:p>
            <a:pPr marL="12700">
              <a:lnSpc>
                <a:spcPct val="100000"/>
              </a:lnSpc>
              <a:spcBef>
                <a:spcPts val="100"/>
              </a:spcBef>
            </a:pPr>
            <a:r>
              <a:rPr spc="-55" dirty="0">
                <a:solidFill>
                  <a:srgbClr val="F4AD74"/>
                </a:solidFill>
              </a:rPr>
              <a:t>Lets</a:t>
            </a:r>
            <a:r>
              <a:rPr spc="-150" dirty="0">
                <a:solidFill>
                  <a:srgbClr val="F4AD74"/>
                </a:solidFill>
              </a:rPr>
              <a:t> </a:t>
            </a:r>
            <a:r>
              <a:rPr spc="-155" dirty="0">
                <a:solidFill>
                  <a:srgbClr val="F4AD74"/>
                </a:solidFill>
              </a:rPr>
              <a:t>Chat</a:t>
            </a:r>
          </a:p>
        </p:txBody>
      </p:sp>
      <p:sp>
        <p:nvSpPr>
          <p:cNvPr id="7" name="object 7"/>
          <p:cNvSpPr txBox="1"/>
          <p:nvPr/>
        </p:nvSpPr>
        <p:spPr>
          <a:xfrm>
            <a:off x="6175628" y="3032251"/>
            <a:ext cx="2073275" cy="452755"/>
          </a:xfrm>
          <a:prstGeom prst="rect">
            <a:avLst/>
          </a:prstGeom>
        </p:spPr>
        <p:txBody>
          <a:bodyPr vert="horz" wrap="square" lIns="0" tIns="13335" rIns="0" bIns="0" rtlCol="0">
            <a:spAutoFit/>
          </a:bodyPr>
          <a:lstStyle/>
          <a:p>
            <a:pPr marL="12700">
              <a:lnSpc>
                <a:spcPct val="100000"/>
              </a:lnSpc>
              <a:spcBef>
                <a:spcPts val="105"/>
              </a:spcBef>
            </a:pPr>
            <a:r>
              <a:rPr sz="1400" u="sng" spc="-25" dirty="0">
                <a:solidFill>
                  <a:srgbClr val="0462C1"/>
                </a:solidFill>
                <a:uFill>
                  <a:solidFill>
                    <a:srgbClr val="0462C1"/>
                  </a:solidFill>
                </a:uFill>
                <a:latin typeface="Verdana"/>
                <a:cs typeface="Verdana"/>
                <a:hlinkClick r:id="rId4"/>
              </a:rPr>
              <a:t>bharat@intandem.work</a:t>
            </a:r>
            <a:endParaRPr sz="1400">
              <a:latin typeface="Verdana"/>
              <a:cs typeface="Verdana"/>
            </a:endParaRPr>
          </a:p>
          <a:p>
            <a:pPr marL="12700">
              <a:lnSpc>
                <a:spcPct val="100000"/>
              </a:lnSpc>
            </a:pPr>
            <a:r>
              <a:rPr sz="1400" spc="-90" dirty="0">
                <a:solidFill>
                  <a:srgbClr val="F4AD74"/>
                </a:solidFill>
                <a:latin typeface="Verdana"/>
                <a:cs typeface="Verdana"/>
              </a:rPr>
              <a:t>+245</a:t>
            </a:r>
            <a:r>
              <a:rPr sz="1400" spc="-65" dirty="0">
                <a:solidFill>
                  <a:srgbClr val="F4AD74"/>
                </a:solidFill>
                <a:latin typeface="Verdana"/>
                <a:cs typeface="Verdana"/>
              </a:rPr>
              <a:t> </a:t>
            </a:r>
            <a:r>
              <a:rPr sz="1400" spc="-10" dirty="0">
                <a:solidFill>
                  <a:srgbClr val="F4AD74"/>
                </a:solidFill>
                <a:latin typeface="Verdana"/>
                <a:cs typeface="Verdana"/>
              </a:rPr>
              <a:t>706528162</a:t>
            </a:r>
            <a:endParaRPr sz="140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5576" y="156184"/>
            <a:ext cx="2067560" cy="1031240"/>
          </a:xfrm>
          <a:prstGeom prst="rect">
            <a:avLst/>
          </a:prstGeom>
        </p:spPr>
        <p:txBody>
          <a:bodyPr vert="horz" wrap="square" lIns="0" tIns="12700" rIns="0" bIns="0" rtlCol="0">
            <a:spAutoFit/>
          </a:bodyPr>
          <a:lstStyle/>
          <a:p>
            <a:pPr marL="12065" marR="5080" algn="ctr">
              <a:lnSpc>
                <a:spcPct val="150000"/>
              </a:lnSpc>
              <a:spcBef>
                <a:spcPts val="100"/>
              </a:spcBef>
            </a:pPr>
            <a:r>
              <a:rPr sz="1100" dirty="0">
                <a:solidFill>
                  <a:srgbClr val="FFFFFF"/>
                </a:solidFill>
                <a:latin typeface="Verdana"/>
                <a:cs typeface="Verdana"/>
              </a:rPr>
              <a:t>You</a:t>
            </a:r>
            <a:r>
              <a:rPr sz="1100" spc="-35" dirty="0">
                <a:solidFill>
                  <a:srgbClr val="FFFFFF"/>
                </a:solidFill>
                <a:latin typeface="Verdana"/>
                <a:cs typeface="Verdana"/>
              </a:rPr>
              <a:t> </a:t>
            </a:r>
            <a:r>
              <a:rPr sz="1100" dirty="0">
                <a:solidFill>
                  <a:srgbClr val="FFFFFF"/>
                </a:solidFill>
                <a:latin typeface="Verdana"/>
                <a:cs typeface="Verdana"/>
              </a:rPr>
              <a:t>play</a:t>
            </a:r>
            <a:r>
              <a:rPr sz="1100" spc="-35" dirty="0">
                <a:solidFill>
                  <a:srgbClr val="FFFFFF"/>
                </a:solidFill>
                <a:latin typeface="Verdana"/>
                <a:cs typeface="Verdana"/>
              </a:rPr>
              <a:t> </a:t>
            </a:r>
            <a:r>
              <a:rPr sz="1100" spc="-10" dirty="0">
                <a:solidFill>
                  <a:srgbClr val="FFFFFF"/>
                </a:solidFill>
                <a:latin typeface="Verdana"/>
                <a:cs typeface="Verdana"/>
              </a:rPr>
              <a:t>'The</a:t>
            </a:r>
            <a:r>
              <a:rPr sz="1100" spc="-40" dirty="0">
                <a:solidFill>
                  <a:srgbClr val="FFFFFF"/>
                </a:solidFill>
                <a:latin typeface="Verdana"/>
                <a:cs typeface="Verdana"/>
              </a:rPr>
              <a:t> </a:t>
            </a:r>
            <a:r>
              <a:rPr sz="1100" dirty="0">
                <a:solidFill>
                  <a:srgbClr val="FFFFFF"/>
                </a:solidFill>
                <a:latin typeface="Verdana"/>
                <a:cs typeface="Verdana"/>
              </a:rPr>
              <a:t>Last</a:t>
            </a:r>
            <a:r>
              <a:rPr sz="1100" spc="-30" dirty="0">
                <a:solidFill>
                  <a:srgbClr val="FFFFFF"/>
                </a:solidFill>
                <a:latin typeface="Verdana"/>
                <a:cs typeface="Verdana"/>
              </a:rPr>
              <a:t> </a:t>
            </a:r>
            <a:r>
              <a:rPr sz="1100" spc="-20" dirty="0">
                <a:solidFill>
                  <a:srgbClr val="FFFFFF"/>
                </a:solidFill>
                <a:latin typeface="Verdana"/>
                <a:cs typeface="Verdana"/>
              </a:rPr>
              <a:t>Daughter,’ an</a:t>
            </a:r>
            <a:r>
              <a:rPr sz="1100" spc="-70" dirty="0">
                <a:solidFill>
                  <a:srgbClr val="FFFFFF"/>
                </a:solidFill>
                <a:latin typeface="Verdana"/>
                <a:cs typeface="Verdana"/>
              </a:rPr>
              <a:t> </a:t>
            </a:r>
            <a:r>
              <a:rPr sz="1100" spc="-20" dirty="0">
                <a:solidFill>
                  <a:srgbClr val="FFFFFF"/>
                </a:solidFill>
                <a:latin typeface="Verdana"/>
                <a:cs typeface="Verdana"/>
              </a:rPr>
              <a:t>healer</a:t>
            </a:r>
            <a:r>
              <a:rPr sz="1100" spc="-55" dirty="0">
                <a:solidFill>
                  <a:srgbClr val="FFFFFF"/>
                </a:solidFill>
                <a:latin typeface="Verdana"/>
                <a:cs typeface="Verdana"/>
              </a:rPr>
              <a:t> </a:t>
            </a:r>
            <a:r>
              <a:rPr sz="1100" dirty="0">
                <a:solidFill>
                  <a:srgbClr val="FFFFFF"/>
                </a:solidFill>
                <a:latin typeface="Verdana"/>
                <a:cs typeface="Verdana"/>
              </a:rPr>
              <a:t>whose</a:t>
            </a:r>
            <a:r>
              <a:rPr sz="1100" spc="-65" dirty="0">
                <a:solidFill>
                  <a:srgbClr val="FFFFFF"/>
                </a:solidFill>
                <a:latin typeface="Verdana"/>
                <a:cs typeface="Verdana"/>
              </a:rPr>
              <a:t> </a:t>
            </a:r>
            <a:r>
              <a:rPr sz="1100" spc="-10" dirty="0">
                <a:solidFill>
                  <a:srgbClr val="FFFFFF"/>
                </a:solidFill>
                <a:latin typeface="Verdana"/>
                <a:cs typeface="Verdana"/>
              </a:rPr>
              <a:t>dark</a:t>
            </a:r>
            <a:r>
              <a:rPr sz="1100" spc="-70" dirty="0">
                <a:solidFill>
                  <a:srgbClr val="FFFFFF"/>
                </a:solidFill>
                <a:latin typeface="Verdana"/>
                <a:cs typeface="Verdana"/>
              </a:rPr>
              <a:t> </a:t>
            </a:r>
            <a:r>
              <a:rPr sz="1100" spc="-20" dirty="0">
                <a:solidFill>
                  <a:srgbClr val="FFFFFF"/>
                </a:solidFill>
                <a:latin typeface="Verdana"/>
                <a:cs typeface="Verdana"/>
              </a:rPr>
              <a:t>alter ego,</a:t>
            </a:r>
            <a:r>
              <a:rPr sz="1100" spc="-50" dirty="0">
                <a:solidFill>
                  <a:srgbClr val="FFFFFF"/>
                </a:solidFill>
                <a:latin typeface="Verdana"/>
                <a:cs typeface="Verdana"/>
              </a:rPr>
              <a:t> </a:t>
            </a:r>
            <a:r>
              <a:rPr sz="1100" spc="-10" dirty="0">
                <a:solidFill>
                  <a:srgbClr val="FFFFFF"/>
                </a:solidFill>
                <a:latin typeface="Verdana"/>
                <a:cs typeface="Verdana"/>
              </a:rPr>
              <a:t>'The</a:t>
            </a:r>
            <a:r>
              <a:rPr sz="1100" spc="-70" dirty="0">
                <a:solidFill>
                  <a:srgbClr val="FFFFFF"/>
                </a:solidFill>
                <a:latin typeface="Verdana"/>
                <a:cs typeface="Verdana"/>
              </a:rPr>
              <a:t> </a:t>
            </a:r>
            <a:r>
              <a:rPr sz="1100" dirty="0">
                <a:solidFill>
                  <a:srgbClr val="FFFFFF"/>
                </a:solidFill>
                <a:latin typeface="Verdana"/>
                <a:cs typeface="Verdana"/>
              </a:rPr>
              <a:t>First</a:t>
            </a:r>
            <a:r>
              <a:rPr sz="1100" spc="-40" dirty="0">
                <a:solidFill>
                  <a:srgbClr val="FFFFFF"/>
                </a:solidFill>
                <a:latin typeface="Verdana"/>
                <a:cs typeface="Verdana"/>
              </a:rPr>
              <a:t> </a:t>
            </a:r>
            <a:r>
              <a:rPr sz="1100" spc="-20" dirty="0">
                <a:solidFill>
                  <a:srgbClr val="FFFFFF"/>
                </a:solidFill>
                <a:latin typeface="Verdana"/>
                <a:cs typeface="Verdana"/>
              </a:rPr>
              <a:t>Mother,’</a:t>
            </a:r>
            <a:r>
              <a:rPr sz="1100" spc="-50" dirty="0">
                <a:solidFill>
                  <a:srgbClr val="FFFFFF"/>
                </a:solidFill>
                <a:latin typeface="Verdana"/>
                <a:cs typeface="Verdana"/>
              </a:rPr>
              <a:t> </a:t>
            </a:r>
            <a:r>
              <a:rPr sz="1100" spc="-25" dirty="0">
                <a:solidFill>
                  <a:srgbClr val="FFFFFF"/>
                </a:solidFill>
                <a:latin typeface="Verdana"/>
                <a:cs typeface="Verdana"/>
              </a:rPr>
              <a:t>is </a:t>
            </a:r>
            <a:r>
              <a:rPr sz="1100" spc="-10" dirty="0">
                <a:solidFill>
                  <a:srgbClr val="FFFFFF"/>
                </a:solidFill>
                <a:latin typeface="Verdana"/>
                <a:cs typeface="Verdana"/>
              </a:rPr>
              <a:t>awakening</a:t>
            </a:r>
            <a:endParaRPr sz="1100">
              <a:latin typeface="Verdana"/>
              <a:cs typeface="Verdana"/>
            </a:endParaRPr>
          </a:p>
        </p:txBody>
      </p:sp>
      <p:pic>
        <p:nvPicPr>
          <p:cNvPr id="3" name="object 3"/>
          <p:cNvPicPr/>
          <p:nvPr/>
        </p:nvPicPr>
        <p:blipFill>
          <a:blip r:embed="rId2" cstate="print"/>
          <a:stretch>
            <a:fillRect/>
          </a:stretch>
        </p:blipFill>
        <p:spPr>
          <a:xfrm>
            <a:off x="9390888" y="124968"/>
            <a:ext cx="2328671" cy="1449324"/>
          </a:xfrm>
          <a:prstGeom prst="rect">
            <a:avLst/>
          </a:prstGeom>
        </p:spPr>
      </p:pic>
      <p:sp>
        <p:nvSpPr>
          <p:cNvPr id="4" name="object 4"/>
          <p:cNvSpPr txBox="1"/>
          <p:nvPr/>
        </p:nvSpPr>
        <p:spPr>
          <a:xfrm>
            <a:off x="9578085" y="312521"/>
            <a:ext cx="1991995" cy="1031875"/>
          </a:xfrm>
          <a:prstGeom prst="rect">
            <a:avLst/>
          </a:prstGeom>
        </p:spPr>
        <p:txBody>
          <a:bodyPr vert="horz" wrap="square" lIns="0" tIns="12700" rIns="0" bIns="0" rtlCol="0">
            <a:spAutoFit/>
          </a:bodyPr>
          <a:lstStyle/>
          <a:p>
            <a:pPr marL="68580" marR="62230" algn="ctr">
              <a:lnSpc>
                <a:spcPct val="150000"/>
              </a:lnSpc>
              <a:spcBef>
                <a:spcPts val="100"/>
              </a:spcBef>
            </a:pPr>
            <a:r>
              <a:rPr sz="1100" dirty="0">
                <a:solidFill>
                  <a:srgbClr val="FFFFFF"/>
                </a:solidFill>
                <a:latin typeface="Verdana"/>
                <a:cs typeface="Verdana"/>
              </a:rPr>
              <a:t>Lose</a:t>
            </a:r>
            <a:r>
              <a:rPr sz="1100" spc="-35" dirty="0">
                <a:solidFill>
                  <a:srgbClr val="FFFFFF"/>
                </a:solidFill>
                <a:latin typeface="Verdana"/>
                <a:cs typeface="Verdana"/>
              </a:rPr>
              <a:t> </a:t>
            </a:r>
            <a:r>
              <a:rPr sz="1100" dirty="0">
                <a:solidFill>
                  <a:srgbClr val="FFFFFF"/>
                </a:solidFill>
                <a:latin typeface="Verdana"/>
                <a:cs typeface="Verdana"/>
              </a:rPr>
              <a:t>control</a:t>
            </a:r>
            <a:r>
              <a:rPr sz="1100" spc="-35" dirty="0">
                <a:solidFill>
                  <a:srgbClr val="FFFFFF"/>
                </a:solidFill>
                <a:latin typeface="Verdana"/>
                <a:cs typeface="Verdana"/>
              </a:rPr>
              <a:t> </a:t>
            </a:r>
            <a:r>
              <a:rPr sz="1100" dirty="0">
                <a:solidFill>
                  <a:srgbClr val="FFFFFF"/>
                </a:solidFill>
                <a:latin typeface="Verdana"/>
                <a:cs typeface="Verdana"/>
              </a:rPr>
              <a:t>and</a:t>
            </a:r>
            <a:r>
              <a:rPr sz="1100" spc="-45" dirty="0">
                <a:solidFill>
                  <a:srgbClr val="FFFFFF"/>
                </a:solidFill>
                <a:latin typeface="Verdana"/>
                <a:cs typeface="Verdana"/>
              </a:rPr>
              <a:t> </a:t>
            </a:r>
            <a:r>
              <a:rPr sz="1100" spc="-10" dirty="0">
                <a:solidFill>
                  <a:srgbClr val="FFFFFF"/>
                </a:solidFill>
                <a:latin typeface="Verdana"/>
                <a:cs typeface="Verdana"/>
              </a:rPr>
              <a:t>‘The</a:t>
            </a:r>
            <a:r>
              <a:rPr sz="1100" spc="-60" dirty="0">
                <a:solidFill>
                  <a:srgbClr val="FFFFFF"/>
                </a:solidFill>
                <a:latin typeface="Verdana"/>
                <a:cs typeface="Verdana"/>
              </a:rPr>
              <a:t> </a:t>
            </a:r>
            <a:r>
              <a:rPr sz="1100" spc="-20" dirty="0">
                <a:solidFill>
                  <a:srgbClr val="FFFFFF"/>
                </a:solidFill>
                <a:latin typeface="Verdana"/>
                <a:cs typeface="Verdana"/>
              </a:rPr>
              <a:t>First </a:t>
            </a:r>
            <a:r>
              <a:rPr sz="1100" dirty="0">
                <a:solidFill>
                  <a:srgbClr val="FFFFFF"/>
                </a:solidFill>
                <a:latin typeface="Verdana"/>
                <a:cs typeface="Verdana"/>
              </a:rPr>
              <a:t>Mother’</a:t>
            </a:r>
            <a:r>
              <a:rPr sz="1100" spc="254" dirty="0">
                <a:solidFill>
                  <a:srgbClr val="FFFFFF"/>
                </a:solidFill>
                <a:latin typeface="Verdana"/>
                <a:cs typeface="Verdana"/>
              </a:rPr>
              <a:t> </a:t>
            </a:r>
            <a:r>
              <a:rPr sz="1100" dirty="0">
                <a:solidFill>
                  <a:srgbClr val="FFFFFF"/>
                </a:solidFill>
                <a:latin typeface="Verdana"/>
                <a:cs typeface="Verdana"/>
              </a:rPr>
              <a:t>will</a:t>
            </a:r>
            <a:r>
              <a:rPr sz="1100" spc="-90" dirty="0">
                <a:solidFill>
                  <a:srgbClr val="FFFFFF"/>
                </a:solidFill>
                <a:latin typeface="Verdana"/>
                <a:cs typeface="Verdana"/>
              </a:rPr>
              <a:t> </a:t>
            </a:r>
            <a:r>
              <a:rPr sz="1100" spc="-10" dirty="0">
                <a:solidFill>
                  <a:srgbClr val="FFFFFF"/>
                </a:solidFill>
                <a:latin typeface="Verdana"/>
                <a:cs typeface="Verdana"/>
              </a:rPr>
              <a:t>take</a:t>
            </a:r>
            <a:r>
              <a:rPr sz="1100" spc="-65" dirty="0">
                <a:solidFill>
                  <a:srgbClr val="FFFFFF"/>
                </a:solidFill>
                <a:latin typeface="Verdana"/>
                <a:cs typeface="Verdana"/>
              </a:rPr>
              <a:t> </a:t>
            </a:r>
            <a:r>
              <a:rPr sz="1100" spc="-20" dirty="0">
                <a:solidFill>
                  <a:srgbClr val="FFFFFF"/>
                </a:solidFill>
                <a:latin typeface="Verdana"/>
                <a:cs typeface="Verdana"/>
              </a:rPr>
              <a:t>over.</a:t>
            </a:r>
            <a:endParaRPr sz="1100">
              <a:latin typeface="Verdana"/>
              <a:cs typeface="Verdana"/>
            </a:endParaRPr>
          </a:p>
          <a:p>
            <a:pPr marL="12065" marR="5080" algn="ctr">
              <a:lnSpc>
                <a:spcPct val="150000"/>
              </a:lnSpc>
            </a:pPr>
            <a:r>
              <a:rPr sz="1100" dirty="0">
                <a:solidFill>
                  <a:srgbClr val="FFFFFF"/>
                </a:solidFill>
                <a:latin typeface="Verdana"/>
                <a:cs typeface="Verdana"/>
              </a:rPr>
              <a:t>Forcing</a:t>
            </a:r>
            <a:r>
              <a:rPr sz="1100" spc="-40" dirty="0">
                <a:solidFill>
                  <a:srgbClr val="FFFFFF"/>
                </a:solidFill>
                <a:latin typeface="Verdana"/>
                <a:cs typeface="Verdana"/>
              </a:rPr>
              <a:t> </a:t>
            </a:r>
            <a:r>
              <a:rPr sz="1100" dirty="0">
                <a:solidFill>
                  <a:srgbClr val="FFFFFF"/>
                </a:solidFill>
                <a:latin typeface="Verdana"/>
                <a:cs typeface="Verdana"/>
              </a:rPr>
              <a:t>a</a:t>
            </a:r>
            <a:r>
              <a:rPr sz="1100" spc="-25" dirty="0">
                <a:solidFill>
                  <a:srgbClr val="FFFFFF"/>
                </a:solidFill>
                <a:latin typeface="Verdana"/>
                <a:cs typeface="Verdana"/>
              </a:rPr>
              <a:t> </a:t>
            </a:r>
            <a:r>
              <a:rPr sz="1100" dirty="0">
                <a:solidFill>
                  <a:srgbClr val="FFFFFF"/>
                </a:solidFill>
                <a:latin typeface="Verdana"/>
                <a:cs typeface="Verdana"/>
              </a:rPr>
              <a:t>new</a:t>
            </a:r>
            <a:r>
              <a:rPr sz="1100" spc="-25" dirty="0">
                <a:solidFill>
                  <a:srgbClr val="FFFFFF"/>
                </a:solidFill>
                <a:latin typeface="Verdana"/>
                <a:cs typeface="Verdana"/>
              </a:rPr>
              <a:t> </a:t>
            </a:r>
            <a:r>
              <a:rPr sz="1100" spc="-10" dirty="0">
                <a:solidFill>
                  <a:srgbClr val="FFFFFF"/>
                </a:solidFill>
                <a:latin typeface="Verdana"/>
                <a:cs typeface="Verdana"/>
              </a:rPr>
              <a:t>generation</a:t>
            </a:r>
            <a:r>
              <a:rPr sz="1100" spc="-15" dirty="0">
                <a:solidFill>
                  <a:srgbClr val="FFFFFF"/>
                </a:solidFill>
                <a:latin typeface="Verdana"/>
                <a:cs typeface="Verdana"/>
              </a:rPr>
              <a:t> </a:t>
            </a:r>
            <a:r>
              <a:rPr sz="1100" spc="-25" dirty="0">
                <a:solidFill>
                  <a:srgbClr val="FFFFFF"/>
                </a:solidFill>
                <a:latin typeface="Verdana"/>
                <a:cs typeface="Verdana"/>
              </a:rPr>
              <a:t>to </a:t>
            </a:r>
            <a:r>
              <a:rPr sz="1100" spc="-10" dirty="0">
                <a:solidFill>
                  <a:srgbClr val="FFFFFF"/>
                </a:solidFill>
                <a:latin typeface="Verdana"/>
                <a:cs typeface="Verdana"/>
              </a:rPr>
              <a:t>restart</a:t>
            </a:r>
            <a:r>
              <a:rPr sz="1100" spc="-60" dirty="0">
                <a:solidFill>
                  <a:srgbClr val="FFFFFF"/>
                </a:solidFill>
                <a:latin typeface="Verdana"/>
                <a:cs typeface="Verdana"/>
              </a:rPr>
              <a:t> </a:t>
            </a:r>
            <a:r>
              <a:rPr sz="1100" dirty="0">
                <a:solidFill>
                  <a:srgbClr val="FFFFFF"/>
                </a:solidFill>
                <a:latin typeface="Verdana"/>
                <a:cs typeface="Verdana"/>
              </a:rPr>
              <a:t>with</a:t>
            </a:r>
            <a:r>
              <a:rPr sz="1100" spc="-80" dirty="0">
                <a:solidFill>
                  <a:srgbClr val="FFFFFF"/>
                </a:solidFill>
                <a:latin typeface="Verdana"/>
                <a:cs typeface="Verdana"/>
              </a:rPr>
              <a:t> </a:t>
            </a:r>
            <a:r>
              <a:rPr sz="1100" dirty="0">
                <a:solidFill>
                  <a:srgbClr val="FFFFFF"/>
                </a:solidFill>
                <a:latin typeface="Verdana"/>
                <a:cs typeface="Verdana"/>
              </a:rPr>
              <a:t>your</a:t>
            </a:r>
            <a:r>
              <a:rPr sz="1100" spc="-70" dirty="0">
                <a:solidFill>
                  <a:srgbClr val="FFFFFF"/>
                </a:solidFill>
                <a:latin typeface="Verdana"/>
                <a:cs typeface="Verdana"/>
              </a:rPr>
              <a:t> </a:t>
            </a:r>
            <a:r>
              <a:rPr sz="1100" spc="-10" dirty="0">
                <a:solidFill>
                  <a:srgbClr val="FFFFFF"/>
                </a:solidFill>
                <a:latin typeface="Verdana"/>
                <a:cs typeface="Verdana"/>
              </a:rPr>
              <a:t>remains</a:t>
            </a:r>
            <a:endParaRPr sz="1100">
              <a:latin typeface="Verdana"/>
              <a:cs typeface="Verdana"/>
            </a:endParaRPr>
          </a:p>
        </p:txBody>
      </p:sp>
      <p:grpSp>
        <p:nvGrpSpPr>
          <p:cNvPr id="5" name="object 5"/>
          <p:cNvGrpSpPr/>
          <p:nvPr/>
        </p:nvGrpSpPr>
        <p:grpSpPr>
          <a:xfrm>
            <a:off x="3119627" y="0"/>
            <a:ext cx="5836920" cy="6858000"/>
            <a:chOff x="3119627" y="0"/>
            <a:chExt cx="5836920" cy="6858000"/>
          </a:xfrm>
        </p:grpSpPr>
        <p:sp>
          <p:nvSpPr>
            <p:cNvPr id="6" name="object 6"/>
            <p:cNvSpPr/>
            <p:nvPr/>
          </p:nvSpPr>
          <p:spPr>
            <a:xfrm>
              <a:off x="3157727" y="0"/>
              <a:ext cx="0" cy="6858000"/>
            </a:xfrm>
            <a:custGeom>
              <a:avLst/>
              <a:gdLst/>
              <a:ahLst/>
              <a:cxnLst/>
              <a:rect l="l" t="t" r="r" b="b"/>
              <a:pathLst>
                <a:path h="6858000">
                  <a:moveTo>
                    <a:pt x="0" y="0"/>
                  </a:moveTo>
                  <a:lnTo>
                    <a:pt x="0" y="6857865"/>
                  </a:lnTo>
                </a:path>
              </a:pathLst>
            </a:custGeom>
            <a:ln w="76200">
              <a:solidFill>
                <a:srgbClr val="000000"/>
              </a:solidFill>
            </a:ln>
          </p:spPr>
          <p:txBody>
            <a:bodyPr wrap="square" lIns="0" tIns="0" rIns="0" bIns="0" rtlCol="0"/>
            <a:lstStyle/>
            <a:p>
              <a:endParaRPr/>
            </a:p>
          </p:txBody>
        </p:sp>
        <p:sp>
          <p:nvSpPr>
            <p:cNvPr id="7" name="object 7"/>
            <p:cNvSpPr/>
            <p:nvPr/>
          </p:nvSpPr>
          <p:spPr>
            <a:xfrm>
              <a:off x="8918448" y="0"/>
              <a:ext cx="0" cy="6858000"/>
            </a:xfrm>
            <a:custGeom>
              <a:avLst/>
              <a:gdLst/>
              <a:ahLst/>
              <a:cxnLst/>
              <a:rect l="l" t="t" r="r" b="b"/>
              <a:pathLst>
                <a:path h="6858000">
                  <a:moveTo>
                    <a:pt x="0" y="0"/>
                  </a:moveTo>
                  <a:lnTo>
                    <a:pt x="0" y="6857865"/>
                  </a:lnTo>
                </a:path>
              </a:pathLst>
            </a:custGeom>
            <a:ln w="76200">
              <a:solidFill>
                <a:srgbClr val="000000"/>
              </a:solidFill>
            </a:ln>
          </p:spPr>
          <p:txBody>
            <a:bodyPr wrap="square" lIns="0" tIns="0" rIns="0" bIns="0" rtlCol="0"/>
            <a:lstStyle/>
            <a:p>
              <a:endParaRPr/>
            </a:p>
          </p:txBody>
        </p:sp>
        <p:pic>
          <p:nvPicPr>
            <p:cNvPr id="8" name="object 8"/>
            <p:cNvPicPr/>
            <p:nvPr/>
          </p:nvPicPr>
          <p:blipFill>
            <a:blip r:embed="rId3" cstate="print"/>
            <a:stretch>
              <a:fillRect/>
            </a:stretch>
          </p:blipFill>
          <p:spPr>
            <a:xfrm>
              <a:off x="4387595" y="124968"/>
              <a:ext cx="3954779" cy="874776"/>
            </a:xfrm>
            <a:prstGeom prst="rect">
              <a:avLst/>
            </a:prstGeom>
          </p:spPr>
        </p:pic>
      </p:grpSp>
      <p:sp>
        <p:nvSpPr>
          <p:cNvPr id="9" name="object 9"/>
          <p:cNvSpPr txBox="1"/>
          <p:nvPr/>
        </p:nvSpPr>
        <p:spPr>
          <a:xfrm>
            <a:off x="4584572" y="293681"/>
            <a:ext cx="3436620" cy="529590"/>
          </a:xfrm>
          <a:prstGeom prst="rect">
            <a:avLst/>
          </a:prstGeom>
        </p:spPr>
        <p:txBody>
          <a:bodyPr vert="horz" wrap="square" lIns="0" tIns="97155" rIns="0" bIns="0" rtlCol="0">
            <a:spAutoFit/>
          </a:bodyPr>
          <a:lstStyle/>
          <a:p>
            <a:pPr algn="ctr">
              <a:lnSpc>
                <a:spcPct val="100000"/>
              </a:lnSpc>
              <a:spcBef>
                <a:spcPts val="765"/>
              </a:spcBef>
            </a:pPr>
            <a:r>
              <a:rPr sz="1100" dirty="0">
                <a:solidFill>
                  <a:srgbClr val="FFFFFF"/>
                </a:solidFill>
                <a:latin typeface="Verdana"/>
                <a:cs typeface="Verdana"/>
              </a:rPr>
              <a:t>Find</a:t>
            </a:r>
            <a:r>
              <a:rPr sz="1100" spc="-60" dirty="0">
                <a:solidFill>
                  <a:srgbClr val="FFFFFF"/>
                </a:solidFill>
                <a:latin typeface="Verdana"/>
                <a:cs typeface="Verdana"/>
              </a:rPr>
              <a:t> </a:t>
            </a:r>
            <a:r>
              <a:rPr sz="1100" dirty="0">
                <a:solidFill>
                  <a:srgbClr val="FFFFFF"/>
                </a:solidFill>
                <a:latin typeface="Verdana"/>
                <a:cs typeface="Verdana"/>
              </a:rPr>
              <a:t>a</a:t>
            </a:r>
            <a:r>
              <a:rPr sz="1100" spc="-45" dirty="0">
                <a:solidFill>
                  <a:srgbClr val="FFFFFF"/>
                </a:solidFill>
                <a:latin typeface="Verdana"/>
                <a:cs typeface="Verdana"/>
              </a:rPr>
              <a:t> </a:t>
            </a:r>
            <a:r>
              <a:rPr sz="1100" dirty="0">
                <a:solidFill>
                  <a:srgbClr val="FFFFFF"/>
                </a:solidFill>
                <a:latin typeface="Verdana"/>
                <a:cs typeface="Verdana"/>
              </a:rPr>
              <a:t>way</a:t>
            </a:r>
            <a:r>
              <a:rPr sz="1100" spc="-35" dirty="0">
                <a:solidFill>
                  <a:srgbClr val="FFFFFF"/>
                </a:solidFill>
                <a:latin typeface="Verdana"/>
                <a:cs typeface="Verdana"/>
              </a:rPr>
              <a:t> </a:t>
            </a:r>
            <a:r>
              <a:rPr sz="1100" dirty="0">
                <a:solidFill>
                  <a:srgbClr val="FFFFFF"/>
                </a:solidFill>
                <a:latin typeface="Verdana"/>
                <a:cs typeface="Verdana"/>
              </a:rPr>
              <a:t>to</a:t>
            </a:r>
            <a:r>
              <a:rPr sz="1100" spc="-45" dirty="0">
                <a:solidFill>
                  <a:srgbClr val="FFFFFF"/>
                </a:solidFill>
                <a:latin typeface="Verdana"/>
                <a:cs typeface="Verdana"/>
              </a:rPr>
              <a:t> </a:t>
            </a:r>
            <a:r>
              <a:rPr sz="1100" dirty="0">
                <a:solidFill>
                  <a:srgbClr val="FFFFFF"/>
                </a:solidFill>
                <a:latin typeface="Verdana"/>
                <a:cs typeface="Verdana"/>
              </a:rPr>
              <a:t>exorcise</a:t>
            </a:r>
            <a:r>
              <a:rPr sz="1100" spc="-50" dirty="0">
                <a:solidFill>
                  <a:srgbClr val="FFFFFF"/>
                </a:solidFill>
                <a:latin typeface="Verdana"/>
                <a:cs typeface="Verdana"/>
              </a:rPr>
              <a:t> </a:t>
            </a:r>
            <a:r>
              <a:rPr sz="1100" spc="-20" dirty="0">
                <a:solidFill>
                  <a:srgbClr val="FFFFFF"/>
                </a:solidFill>
                <a:latin typeface="Verdana"/>
                <a:cs typeface="Verdana"/>
              </a:rPr>
              <a:t>her</a:t>
            </a:r>
            <a:r>
              <a:rPr sz="1100" spc="-45" dirty="0">
                <a:solidFill>
                  <a:srgbClr val="FFFFFF"/>
                </a:solidFill>
                <a:latin typeface="Verdana"/>
                <a:cs typeface="Verdana"/>
              </a:rPr>
              <a:t> </a:t>
            </a:r>
            <a:r>
              <a:rPr sz="1100" dirty="0">
                <a:solidFill>
                  <a:srgbClr val="FFFFFF"/>
                </a:solidFill>
                <a:latin typeface="Verdana"/>
                <a:cs typeface="Verdana"/>
              </a:rPr>
              <a:t>by</a:t>
            </a:r>
            <a:r>
              <a:rPr sz="1100" spc="-55" dirty="0">
                <a:solidFill>
                  <a:srgbClr val="FFFFFF"/>
                </a:solidFill>
                <a:latin typeface="Verdana"/>
                <a:cs typeface="Verdana"/>
              </a:rPr>
              <a:t> </a:t>
            </a:r>
            <a:r>
              <a:rPr sz="1100" dirty="0">
                <a:solidFill>
                  <a:srgbClr val="FFFFFF"/>
                </a:solidFill>
                <a:latin typeface="Verdana"/>
                <a:cs typeface="Verdana"/>
              </a:rPr>
              <a:t>solving</a:t>
            </a:r>
            <a:r>
              <a:rPr sz="1100" spc="-55" dirty="0">
                <a:solidFill>
                  <a:srgbClr val="FFFFFF"/>
                </a:solidFill>
                <a:latin typeface="Verdana"/>
                <a:cs typeface="Verdana"/>
              </a:rPr>
              <a:t> </a:t>
            </a:r>
            <a:r>
              <a:rPr sz="1100" spc="-10" dirty="0">
                <a:solidFill>
                  <a:srgbClr val="FFFFFF"/>
                </a:solidFill>
                <a:latin typeface="Verdana"/>
                <a:cs typeface="Verdana"/>
              </a:rPr>
              <a:t>riddles</a:t>
            </a:r>
            <a:r>
              <a:rPr sz="1100" spc="-55" dirty="0">
                <a:solidFill>
                  <a:srgbClr val="FFFFFF"/>
                </a:solidFill>
                <a:latin typeface="Verdana"/>
                <a:cs typeface="Verdana"/>
              </a:rPr>
              <a:t> </a:t>
            </a:r>
            <a:r>
              <a:rPr sz="1100" spc="-20" dirty="0">
                <a:solidFill>
                  <a:srgbClr val="FFFFFF"/>
                </a:solidFill>
                <a:latin typeface="Verdana"/>
                <a:cs typeface="Verdana"/>
              </a:rPr>
              <a:t>that</a:t>
            </a:r>
            <a:endParaRPr sz="1100">
              <a:latin typeface="Verdana"/>
              <a:cs typeface="Verdana"/>
            </a:endParaRPr>
          </a:p>
          <a:p>
            <a:pPr algn="ctr">
              <a:lnSpc>
                <a:spcPct val="100000"/>
              </a:lnSpc>
              <a:spcBef>
                <a:spcPts val="660"/>
              </a:spcBef>
            </a:pPr>
            <a:r>
              <a:rPr sz="1100" dirty="0">
                <a:solidFill>
                  <a:srgbClr val="FFFFFF"/>
                </a:solidFill>
                <a:latin typeface="Verdana"/>
                <a:cs typeface="Verdana"/>
              </a:rPr>
              <a:t>unlock</a:t>
            </a:r>
            <a:r>
              <a:rPr sz="1100" spc="-100" dirty="0">
                <a:solidFill>
                  <a:srgbClr val="FFFFFF"/>
                </a:solidFill>
                <a:latin typeface="Verdana"/>
                <a:cs typeface="Verdana"/>
              </a:rPr>
              <a:t> </a:t>
            </a:r>
            <a:r>
              <a:rPr sz="1100" dirty="0">
                <a:solidFill>
                  <a:srgbClr val="FFFFFF"/>
                </a:solidFill>
                <a:latin typeface="Verdana"/>
                <a:cs typeface="Verdana"/>
              </a:rPr>
              <a:t>the</a:t>
            </a:r>
            <a:r>
              <a:rPr sz="1100" spc="-75" dirty="0">
                <a:solidFill>
                  <a:srgbClr val="FFFFFF"/>
                </a:solidFill>
                <a:latin typeface="Verdana"/>
                <a:cs typeface="Verdana"/>
              </a:rPr>
              <a:t> </a:t>
            </a:r>
            <a:r>
              <a:rPr sz="1100" spc="-10" dirty="0">
                <a:solidFill>
                  <a:srgbClr val="FFFFFF"/>
                </a:solidFill>
                <a:latin typeface="Verdana"/>
                <a:cs typeface="Verdana"/>
              </a:rPr>
              <a:t>dreams</a:t>
            </a:r>
            <a:r>
              <a:rPr sz="1100" spc="-55" dirty="0">
                <a:solidFill>
                  <a:srgbClr val="FFFFFF"/>
                </a:solidFill>
                <a:latin typeface="Verdana"/>
                <a:cs typeface="Verdana"/>
              </a:rPr>
              <a:t> </a:t>
            </a:r>
            <a:r>
              <a:rPr sz="1100" dirty="0">
                <a:solidFill>
                  <a:srgbClr val="FFFFFF"/>
                </a:solidFill>
                <a:latin typeface="Verdana"/>
                <a:cs typeface="Verdana"/>
              </a:rPr>
              <a:t>of</a:t>
            </a:r>
            <a:r>
              <a:rPr sz="1100" spc="-75" dirty="0">
                <a:solidFill>
                  <a:srgbClr val="FFFFFF"/>
                </a:solidFill>
                <a:latin typeface="Verdana"/>
                <a:cs typeface="Verdana"/>
              </a:rPr>
              <a:t> </a:t>
            </a:r>
            <a:r>
              <a:rPr sz="1100" dirty="0">
                <a:solidFill>
                  <a:srgbClr val="FFFFFF"/>
                </a:solidFill>
                <a:latin typeface="Verdana"/>
                <a:cs typeface="Verdana"/>
              </a:rPr>
              <a:t>your</a:t>
            </a:r>
            <a:r>
              <a:rPr sz="1100" spc="-65" dirty="0">
                <a:solidFill>
                  <a:srgbClr val="FFFFFF"/>
                </a:solidFill>
                <a:latin typeface="Verdana"/>
                <a:cs typeface="Verdana"/>
              </a:rPr>
              <a:t> </a:t>
            </a:r>
            <a:r>
              <a:rPr sz="1100" spc="-10" dirty="0">
                <a:solidFill>
                  <a:srgbClr val="FFFFFF"/>
                </a:solidFill>
                <a:latin typeface="Verdana"/>
                <a:cs typeface="Verdana"/>
              </a:rPr>
              <a:t>patients</a:t>
            </a:r>
            <a:endParaRPr sz="110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05BB4DD-8B81-9AD3-D2A6-489C29F7D067}"/>
              </a:ext>
            </a:extLst>
          </p:cNvPr>
          <p:cNvSpPr txBox="1"/>
          <p:nvPr/>
        </p:nvSpPr>
        <p:spPr>
          <a:xfrm>
            <a:off x="4054108" y="68745"/>
            <a:ext cx="4390645" cy="584775"/>
          </a:xfrm>
          <a:prstGeom prst="rect">
            <a:avLst/>
          </a:prstGeom>
          <a:noFill/>
        </p:spPr>
        <p:txBody>
          <a:bodyPr wrap="square" rtlCol="0">
            <a:spAutoFit/>
          </a:bodyPr>
          <a:lstStyle/>
          <a:p>
            <a:pPr algn="ctr"/>
            <a:r>
              <a:rPr lang="en-US" sz="3200" dirty="0">
                <a:solidFill>
                  <a:srgbClr val="F4AE74"/>
                </a:solidFill>
                <a:latin typeface="Monomaniac One" pitchFamily="2" charset="-128"/>
                <a:ea typeface="Monomaniac One" pitchFamily="2" charset="-128"/>
              </a:rPr>
              <a:t>Game </a:t>
            </a:r>
            <a:r>
              <a:rPr lang="en-US" sz="3200" dirty="0">
                <a:solidFill>
                  <a:schemeClr val="bg1"/>
                </a:solidFill>
                <a:latin typeface="Monomaniac One" pitchFamily="2" charset="-128"/>
                <a:ea typeface="Monomaniac One" pitchFamily="2" charset="-128"/>
              </a:rPr>
              <a:t>Loop</a:t>
            </a:r>
          </a:p>
        </p:txBody>
      </p:sp>
      <p:pic>
        <p:nvPicPr>
          <p:cNvPr id="74" name="Picture 73">
            <a:extLst>
              <a:ext uri="{FF2B5EF4-FFF2-40B4-BE49-F238E27FC236}">
                <a16:creationId xmlns:a16="http://schemas.microsoft.com/office/drawing/2014/main" id="{79573EA5-FC7E-76D6-BB8B-961DE203CA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4970" y="2077423"/>
            <a:ext cx="8232836" cy="3627514"/>
          </a:xfrm>
          <a:prstGeom prst="rect">
            <a:avLst/>
          </a:prstGeom>
        </p:spPr>
      </p:pic>
      <p:grpSp>
        <p:nvGrpSpPr>
          <p:cNvPr id="76" name="Group 75">
            <a:extLst>
              <a:ext uri="{FF2B5EF4-FFF2-40B4-BE49-F238E27FC236}">
                <a16:creationId xmlns:a16="http://schemas.microsoft.com/office/drawing/2014/main" id="{91566AA3-8B35-A6C7-CC64-7DFAD1EDA549}"/>
              </a:ext>
            </a:extLst>
          </p:cNvPr>
          <p:cNvGrpSpPr/>
          <p:nvPr/>
        </p:nvGrpSpPr>
        <p:grpSpPr>
          <a:xfrm>
            <a:off x="3028537" y="1757394"/>
            <a:ext cx="1115111" cy="617007"/>
            <a:chOff x="2767366" y="1146789"/>
            <a:chExt cx="1338122" cy="444173"/>
          </a:xfrm>
        </p:grpSpPr>
        <p:pic>
          <p:nvPicPr>
            <p:cNvPr id="75" name="Picture 74">
              <a:extLst>
                <a:ext uri="{FF2B5EF4-FFF2-40B4-BE49-F238E27FC236}">
                  <a16:creationId xmlns:a16="http://schemas.microsoft.com/office/drawing/2014/main" id="{F1C849C2-AA59-2004-0095-0BD3207BAF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2901" y="1148112"/>
              <a:ext cx="1212499" cy="442850"/>
            </a:xfrm>
            <a:prstGeom prst="rect">
              <a:avLst/>
            </a:prstGeom>
          </p:spPr>
        </p:pic>
        <p:grpSp>
          <p:nvGrpSpPr>
            <p:cNvPr id="69" name="Group 68">
              <a:extLst>
                <a:ext uri="{FF2B5EF4-FFF2-40B4-BE49-F238E27FC236}">
                  <a16:creationId xmlns:a16="http://schemas.microsoft.com/office/drawing/2014/main" id="{37862D16-3027-24E8-4F4D-A7A1841EDE37}"/>
                </a:ext>
              </a:extLst>
            </p:cNvPr>
            <p:cNvGrpSpPr/>
            <p:nvPr/>
          </p:nvGrpSpPr>
          <p:grpSpPr>
            <a:xfrm>
              <a:off x="2767366" y="1146789"/>
              <a:ext cx="1338122" cy="442850"/>
              <a:chOff x="3113122" y="4372741"/>
              <a:chExt cx="5391164" cy="1090002"/>
            </a:xfrm>
          </p:grpSpPr>
          <p:pic>
            <p:nvPicPr>
              <p:cNvPr id="70" name="Picture 69">
                <a:extLst>
                  <a:ext uri="{FF2B5EF4-FFF2-40B4-BE49-F238E27FC236}">
                    <a16:creationId xmlns:a16="http://schemas.microsoft.com/office/drawing/2014/main" id="{B8F81138-4253-DFCC-99DB-12F364CC63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71" name="Picture 70">
                <a:extLst>
                  <a:ext uri="{FF2B5EF4-FFF2-40B4-BE49-F238E27FC236}">
                    <a16:creationId xmlns:a16="http://schemas.microsoft.com/office/drawing/2014/main" id="{F024CAD2-30F8-34EA-30BA-B51D9530E4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72" name="TextBox 71">
                <a:extLst>
                  <a:ext uri="{FF2B5EF4-FFF2-40B4-BE49-F238E27FC236}">
                    <a16:creationId xmlns:a16="http://schemas.microsoft.com/office/drawing/2014/main" id="{4E2F8CDD-ED32-09B8-C6BC-247DE72201CF}"/>
                  </a:ext>
                </a:extLst>
              </p:cNvPr>
              <p:cNvSpPr txBox="1"/>
              <p:nvPr/>
            </p:nvSpPr>
            <p:spPr>
              <a:xfrm>
                <a:off x="3113122" y="4401849"/>
                <a:ext cx="5391164" cy="969458"/>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Solve Patient Riddles</a:t>
                </a:r>
              </a:p>
            </p:txBody>
          </p:sp>
        </p:grpSp>
      </p:grpSp>
      <p:grpSp>
        <p:nvGrpSpPr>
          <p:cNvPr id="83" name="Group 82">
            <a:extLst>
              <a:ext uri="{FF2B5EF4-FFF2-40B4-BE49-F238E27FC236}">
                <a16:creationId xmlns:a16="http://schemas.microsoft.com/office/drawing/2014/main" id="{879D08CA-36F1-8BBE-F661-CBBB8E378A0A}"/>
              </a:ext>
            </a:extLst>
          </p:cNvPr>
          <p:cNvGrpSpPr/>
          <p:nvPr/>
        </p:nvGrpSpPr>
        <p:grpSpPr>
          <a:xfrm>
            <a:off x="3029723" y="5137154"/>
            <a:ext cx="1313602" cy="1441323"/>
            <a:chOff x="2838635" y="1146789"/>
            <a:chExt cx="1216765" cy="758843"/>
          </a:xfrm>
        </p:grpSpPr>
        <p:pic>
          <p:nvPicPr>
            <p:cNvPr id="84" name="Picture 83">
              <a:extLst>
                <a:ext uri="{FF2B5EF4-FFF2-40B4-BE49-F238E27FC236}">
                  <a16:creationId xmlns:a16="http://schemas.microsoft.com/office/drawing/2014/main" id="{41A04CE1-8862-9C20-5E63-64108F77E3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42901" y="1148112"/>
              <a:ext cx="1212499" cy="442850"/>
            </a:xfrm>
            <a:prstGeom prst="rect">
              <a:avLst/>
            </a:prstGeom>
          </p:spPr>
        </p:pic>
        <p:grpSp>
          <p:nvGrpSpPr>
            <p:cNvPr id="85" name="Group 84">
              <a:extLst>
                <a:ext uri="{FF2B5EF4-FFF2-40B4-BE49-F238E27FC236}">
                  <a16:creationId xmlns:a16="http://schemas.microsoft.com/office/drawing/2014/main" id="{D3EB4F4B-A5FD-C5C4-BF1E-B9364BBE7C2A}"/>
                </a:ext>
              </a:extLst>
            </p:cNvPr>
            <p:cNvGrpSpPr/>
            <p:nvPr/>
          </p:nvGrpSpPr>
          <p:grpSpPr>
            <a:xfrm>
              <a:off x="2838635" y="1146789"/>
              <a:ext cx="1215473" cy="758843"/>
              <a:chOff x="3400256" y="4372741"/>
              <a:chExt cx="4897025" cy="1867766"/>
            </a:xfrm>
          </p:grpSpPr>
          <p:pic>
            <p:nvPicPr>
              <p:cNvPr id="86" name="Picture 85">
                <a:extLst>
                  <a:ext uri="{FF2B5EF4-FFF2-40B4-BE49-F238E27FC236}">
                    <a16:creationId xmlns:a16="http://schemas.microsoft.com/office/drawing/2014/main" id="{23A5E794-D895-6314-C672-A0BA025911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87" name="Picture 86">
                <a:extLst>
                  <a:ext uri="{FF2B5EF4-FFF2-40B4-BE49-F238E27FC236}">
                    <a16:creationId xmlns:a16="http://schemas.microsoft.com/office/drawing/2014/main" id="{2B0B27F7-87C6-ED39-9BA9-C7FFC328A2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88" name="TextBox 87">
                <a:extLst>
                  <a:ext uri="{FF2B5EF4-FFF2-40B4-BE49-F238E27FC236}">
                    <a16:creationId xmlns:a16="http://schemas.microsoft.com/office/drawing/2014/main" id="{E2492D75-BD33-D740-72B1-018F17DA1EC6}"/>
                  </a:ext>
                </a:extLst>
              </p:cNvPr>
              <p:cNvSpPr txBox="1"/>
              <p:nvPr/>
            </p:nvSpPr>
            <p:spPr>
              <a:xfrm>
                <a:off x="3505390" y="4403502"/>
                <a:ext cx="4612100" cy="1837005"/>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Craft + upgrade items and affixes</a:t>
                </a:r>
              </a:p>
            </p:txBody>
          </p:sp>
        </p:grpSp>
      </p:grpSp>
      <p:pic>
        <p:nvPicPr>
          <p:cNvPr id="114" name="Picture 113">
            <a:extLst>
              <a:ext uri="{FF2B5EF4-FFF2-40B4-BE49-F238E27FC236}">
                <a16:creationId xmlns:a16="http://schemas.microsoft.com/office/drawing/2014/main" id="{E8E4E2D3-27D0-4C88-BE1C-9FBEE6DE5B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089743">
            <a:off x="2499336" y="2199913"/>
            <a:ext cx="425046" cy="445826"/>
          </a:xfrm>
          <a:prstGeom prst="rect">
            <a:avLst/>
          </a:prstGeom>
        </p:spPr>
      </p:pic>
      <p:pic>
        <p:nvPicPr>
          <p:cNvPr id="115" name="Picture 114">
            <a:extLst>
              <a:ext uri="{FF2B5EF4-FFF2-40B4-BE49-F238E27FC236}">
                <a16:creationId xmlns:a16="http://schemas.microsoft.com/office/drawing/2014/main" id="{F0ECC484-0404-4F1D-ABFE-F47EC708CB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8052012">
            <a:off x="1684514" y="3569727"/>
            <a:ext cx="464944" cy="487675"/>
          </a:xfrm>
          <a:prstGeom prst="rect">
            <a:avLst/>
          </a:prstGeom>
        </p:spPr>
      </p:pic>
      <p:pic>
        <p:nvPicPr>
          <p:cNvPr id="116" name="Picture 115">
            <a:extLst>
              <a:ext uri="{FF2B5EF4-FFF2-40B4-BE49-F238E27FC236}">
                <a16:creationId xmlns:a16="http://schemas.microsoft.com/office/drawing/2014/main" id="{66BCDEDA-A6AE-602B-2BFD-75DE0AF8A4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881516">
            <a:off x="2372157" y="5050991"/>
            <a:ext cx="464944" cy="487675"/>
          </a:xfrm>
          <a:prstGeom prst="rect">
            <a:avLst/>
          </a:prstGeom>
        </p:spPr>
      </p:pic>
      <p:pic>
        <p:nvPicPr>
          <p:cNvPr id="117" name="Picture 116">
            <a:extLst>
              <a:ext uri="{FF2B5EF4-FFF2-40B4-BE49-F238E27FC236}">
                <a16:creationId xmlns:a16="http://schemas.microsoft.com/office/drawing/2014/main" id="{5E64F14B-6B70-90BD-CF5C-4CFB2ECDAA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39124">
            <a:off x="5901992" y="5355784"/>
            <a:ext cx="464944" cy="487675"/>
          </a:xfrm>
          <a:prstGeom prst="rect">
            <a:avLst/>
          </a:prstGeom>
        </p:spPr>
      </p:pic>
      <p:pic>
        <p:nvPicPr>
          <p:cNvPr id="118" name="Picture 117">
            <a:extLst>
              <a:ext uri="{FF2B5EF4-FFF2-40B4-BE49-F238E27FC236}">
                <a16:creationId xmlns:a16="http://schemas.microsoft.com/office/drawing/2014/main" id="{AB5D04BC-6B65-23BA-33DB-90F71FBFB1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32683">
            <a:off x="5513899" y="4200284"/>
            <a:ext cx="464944" cy="487675"/>
          </a:xfrm>
          <a:prstGeom prst="rect">
            <a:avLst/>
          </a:prstGeom>
        </p:spPr>
      </p:pic>
      <p:grpSp>
        <p:nvGrpSpPr>
          <p:cNvPr id="101" name="Group 100">
            <a:extLst>
              <a:ext uri="{FF2B5EF4-FFF2-40B4-BE49-F238E27FC236}">
                <a16:creationId xmlns:a16="http://schemas.microsoft.com/office/drawing/2014/main" id="{896116C4-71BE-416D-E152-2EC29205E468}"/>
              </a:ext>
            </a:extLst>
          </p:cNvPr>
          <p:cNvGrpSpPr/>
          <p:nvPr/>
        </p:nvGrpSpPr>
        <p:grpSpPr>
          <a:xfrm>
            <a:off x="5742440" y="4737705"/>
            <a:ext cx="1013980" cy="356192"/>
            <a:chOff x="2838635" y="1146789"/>
            <a:chExt cx="1216765" cy="444173"/>
          </a:xfrm>
        </p:grpSpPr>
        <p:pic>
          <p:nvPicPr>
            <p:cNvPr id="102" name="Picture 101">
              <a:extLst>
                <a:ext uri="{FF2B5EF4-FFF2-40B4-BE49-F238E27FC236}">
                  <a16:creationId xmlns:a16="http://schemas.microsoft.com/office/drawing/2014/main" id="{9202DDE5-2DFA-86FF-7C0E-62FCFD7B11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2901" y="1148112"/>
              <a:ext cx="1212499" cy="442850"/>
            </a:xfrm>
            <a:prstGeom prst="rect">
              <a:avLst/>
            </a:prstGeom>
          </p:spPr>
        </p:pic>
        <p:grpSp>
          <p:nvGrpSpPr>
            <p:cNvPr id="103" name="Group 102">
              <a:extLst>
                <a:ext uri="{FF2B5EF4-FFF2-40B4-BE49-F238E27FC236}">
                  <a16:creationId xmlns:a16="http://schemas.microsoft.com/office/drawing/2014/main" id="{8C274ECC-789E-EF95-9934-85460FD7D42F}"/>
                </a:ext>
              </a:extLst>
            </p:cNvPr>
            <p:cNvGrpSpPr/>
            <p:nvPr/>
          </p:nvGrpSpPr>
          <p:grpSpPr>
            <a:xfrm>
              <a:off x="2838635" y="1146789"/>
              <a:ext cx="1215473" cy="442850"/>
              <a:chOff x="3400256" y="4372741"/>
              <a:chExt cx="4897025" cy="1090002"/>
            </a:xfrm>
          </p:grpSpPr>
          <p:pic>
            <p:nvPicPr>
              <p:cNvPr id="104" name="Picture 103">
                <a:extLst>
                  <a:ext uri="{FF2B5EF4-FFF2-40B4-BE49-F238E27FC236}">
                    <a16:creationId xmlns:a16="http://schemas.microsoft.com/office/drawing/2014/main" id="{7D487A81-66EB-8381-9251-C4B981F21F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05" name="Picture 104">
                <a:extLst>
                  <a:ext uri="{FF2B5EF4-FFF2-40B4-BE49-F238E27FC236}">
                    <a16:creationId xmlns:a16="http://schemas.microsoft.com/office/drawing/2014/main" id="{18642AF3-CFF4-6FC1-8DA0-78922B5A8C8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06" name="TextBox 105">
                <a:extLst>
                  <a:ext uri="{FF2B5EF4-FFF2-40B4-BE49-F238E27FC236}">
                    <a16:creationId xmlns:a16="http://schemas.microsoft.com/office/drawing/2014/main" id="{6ADAC457-FF61-7DAE-B3F7-403D4558B2EC}"/>
                  </a:ext>
                </a:extLst>
              </p:cNvPr>
              <p:cNvSpPr txBox="1"/>
              <p:nvPr/>
            </p:nvSpPr>
            <p:spPr>
              <a:xfrm>
                <a:off x="3505390" y="4403501"/>
                <a:ext cx="4612100" cy="950367"/>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Death</a:t>
                </a:r>
              </a:p>
            </p:txBody>
          </p:sp>
        </p:grpSp>
      </p:grpSp>
      <p:pic>
        <p:nvPicPr>
          <p:cNvPr id="119" name="Picture 118">
            <a:extLst>
              <a:ext uri="{FF2B5EF4-FFF2-40B4-BE49-F238E27FC236}">
                <a16:creationId xmlns:a16="http://schemas.microsoft.com/office/drawing/2014/main" id="{7654FF8E-7155-CEB3-8FD2-66AC70688C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728714">
            <a:off x="5531226" y="3088391"/>
            <a:ext cx="464944" cy="487675"/>
          </a:xfrm>
          <a:prstGeom prst="rect">
            <a:avLst/>
          </a:prstGeom>
        </p:spPr>
      </p:pic>
      <p:grpSp>
        <p:nvGrpSpPr>
          <p:cNvPr id="120" name="Group 119">
            <a:extLst>
              <a:ext uri="{FF2B5EF4-FFF2-40B4-BE49-F238E27FC236}">
                <a16:creationId xmlns:a16="http://schemas.microsoft.com/office/drawing/2014/main" id="{01BCF876-3F07-2448-2BA8-7CC43DD9DC6E}"/>
              </a:ext>
            </a:extLst>
          </p:cNvPr>
          <p:cNvGrpSpPr/>
          <p:nvPr/>
        </p:nvGrpSpPr>
        <p:grpSpPr>
          <a:xfrm>
            <a:off x="8031087" y="2107143"/>
            <a:ext cx="1487142" cy="776591"/>
            <a:chOff x="2759198" y="1141910"/>
            <a:chExt cx="1371372" cy="571865"/>
          </a:xfrm>
        </p:grpSpPr>
        <p:pic>
          <p:nvPicPr>
            <p:cNvPr id="121" name="Picture 120">
              <a:extLst>
                <a:ext uri="{FF2B5EF4-FFF2-40B4-BE49-F238E27FC236}">
                  <a16:creationId xmlns:a16="http://schemas.microsoft.com/office/drawing/2014/main" id="{67259DCB-FBC9-2D9C-67CE-2467FA09FC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42901" y="1148112"/>
              <a:ext cx="1212499" cy="442850"/>
            </a:xfrm>
            <a:prstGeom prst="rect">
              <a:avLst/>
            </a:prstGeom>
          </p:spPr>
        </p:pic>
        <p:grpSp>
          <p:nvGrpSpPr>
            <p:cNvPr id="122" name="Group 121">
              <a:extLst>
                <a:ext uri="{FF2B5EF4-FFF2-40B4-BE49-F238E27FC236}">
                  <a16:creationId xmlns:a16="http://schemas.microsoft.com/office/drawing/2014/main" id="{4FC9E8E3-2220-BABA-C24C-DDF6AA407119}"/>
                </a:ext>
              </a:extLst>
            </p:cNvPr>
            <p:cNvGrpSpPr/>
            <p:nvPr/>
          </p:nvGrpSpPr>
          <p:grpSpPr>
            <a:xfrm>
              <a:off x="2759198" y="1141910"/>
              <a:ext cx="1371372" cy="571865"/>
              <a:chOff x="3080212" y="4360731"/>
              <a:chExt cx="5525127" cy="1407551"/>
            </a:xfrm>
          </p:grpSpPr>
          <p:pic>
            <p:nvPicPr>
              <p:cNvPr id="123" name="Picture 122">
                <a:extLst>
                  <a:ext uri="{FF2B5EF4-FFF2-40B4-BE49-F238E27FC236}">
                    <a16:creationId xmlns:a16="http://schemas.microsoft.com/office/drawing/2014/main" id="{5A807C60-FB39-D71D-2303-3D6215E38C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24" name="Picture 123">
                <a:extLst>
                  <a:ext uri="{FF2B5EF4-FFF2-40B4-BE49-F238E27FC236}">
                    <a16:creationId xmlns:a16="http://schemas.microsoft.com/office/drawing/2014/main" id="{55C93803-0582-4079-1DE4-09B5178B1B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25" name="TextBox 124">
                <a:extLst>
                  <a:ext uri="{FF2B5EF4-FFF2-40B4-BE49-F238E27FC236}">
                    <a16:creationId xmlns:a16="http://schemas.microsoft.com/office/drawing/2014/main" id="{894DC155-7570-94C5-C53D-11B0226F5C19}"/>
                  </a:ext>
                </a:extLst>
              </p:cNvPr>
              <p:cNvSpPr txBox="1"/>
              <p:nvPr/>
            </p:nvSpPr>
            <p:spPr>
              <a:xfrm>
                <a:off x="3080212" y="4360731"/>
                <a:ext cx="5525127" cy="1407551"/>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Pass  on a memory (quest, items)</a:t>
                </a:r>
              </a:p>
            </p:txBody>
          </p:sp>
        </p:grpSp>
      </p:grpSp>
      <p:grpSp>
        <p:nvGrpSpPr>
          <p:cNvPr id="127" name="Group 126">
            <a:extLst>
              <a:ext uri="{FF2B5EF4-FFF2-40B4-BE49-F238E27FC236}">
                <a16:creationId xmlns:a16="http://schemas.microsoft.com/office/drawing/2014/main" id="{E4B46063-17AD-7B1A-FB56-FA05442D6413}"/>
              </a:ext>
            </a:extLst>
          </p:cNvPr>
          <p:cNvGrpSpPr/>
          <p:nvPr/>
        </p:nvGrpSpPr>
        <p:grpSpPr>
          <a:xfrm>
            <a:off x="9646300" y="3379256"/>
            <a:ext cx="862955" cy="563465"/>
            <a:chOff x="2759198" y="1141908"/>
            <a:chExt cx="1371372" cy="449054"/>
          </a:xfrm>
        </p:grpSpPr>
        <p:pic>
          <p:nvPicPr>
            <p:cNvPr id="128" name="Picture 127">
              <a:extLst>
                <a:ext uri="{FF2B5EF4-FFF2-40B4-BE49-F238E27FC236}">
                  <a16:creationId xmlns:a16="http://schemas.microsoft.com/office/drawing/2014/main" id="{AC3DCAF0-9BA9-8917-27C1-2A69E11BCCF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42901" y="1148112"/>
              <a:ext cx="1212499" cy="442850"/>
            </a:xfrm>
            <a:prstGeom prst="rect">
              <a:avLst/>
            </a:prstGeom>
          </p:spPr>
        </p:pic>
        <p:grpSp>
          <p:nvGrpSpPr>
            <p:cNvPr id="129" name="Group 128">
              <a:extLst>
                <a:ext uri="{FF2B5EF4-FFF2-40B4-BE49-F238E27FC236}">
                  <a16:creationId xmlns:a16="http://schemas.microsoft.com/office/drawing/2014/main" id="{5BA7F690-5665-C078-7008-87C47CA7F2CD}"/>
                </a:ext>
              </a:extLst>
            </p:cNvPr>
            <p:cNvGrpSpPr/>
            <p:nvPr/>
          </p:nvGrpSpPr>
          <p:grpSpPr>
            <a:xfrm>
              <a:off x="2759198" y="1141908"/>
              <a:ext cx="1371372" cy="447729"/>
              <a:chOff x="3080212" y="4360731"/>
              <a:chExt cx="5525127" cy="1102012"/>
            </a:xfrm>
          </p:grpSpPr>
          <p:pic>
            <p:nvPicPr>
              <p:cNvPr id="130" name="Picture 129">
                <a:extLst>
                  <a:ext uri="{FF2B5EF4-FFF2-40B4-BE49-F238E27FC236}">
                    <a16:creationId xmlns:a16="http://schemas.microsoft.com/office/drawing/2014/main" id="{2D3B0505-E618-8A3E-3CEE-BFEADF520B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31" name="Picture 130">
                <a:extLst>
                  <a:ext uri="{FF2B5EF4-FFF2-40B4-BE49-F238E27FC236}">
                    <a16:creationId xmlns:a16="http://schemas.microsoft.com/office/drawing/2014/main" id="{6807B253-D4AF-11A8-4AF7-14C028E031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32" name="TextBox 131">
                <a:extLst>
                  <a:ext uri="{FF2B5EF4-FFF2-40B4-BE49-F238E27FC236}">
                    <a16:creationId xmlns:a16="http://schemas.microsoft.com/office/drawing/2014/main" id="{ED6002FF-8FC8-2C64-A341-2674D1B81C59}"/>
                  </a:ext>
                </a:extLst>
              </p:cNvPr>
              <p:cNvSpPr txBox="1"/>
              <p:nvPr/>
            </p:nvSpPr>
            <p:spPr>
              <a:xfrm>
                <a:off x="3080212" y="4360731"/>
                <a:ext cx="5525127" cy="561209"/>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Start new run</a:t>
                </a:r>
              </a:p>
            </p:txBody>
          </p:sp>
        </p:grpSp>
      </p:grpSp>
      <p:grpSp>
        <p:nvGrpSpPr>
          <p:cNvPr id="133" name="Group 132">
            <a:extLst>
              <a:ext uri="{FF2B5EF4-FFF2-40B4-BE49-F238E27FC236}">
                <a16:creationId xmlns:a16="http://schemas.microsoft.com/office/drawing/2014/main" id="{5064C7A9-AECE-C838-C7F6-D8E29072EE41}"/>
              </a:ext>
            </a:extLst>
          </p:cNvPr>
          <p:cNvGrpSpPr/>
          <p:nvPr/>
        </p:nvGrpSpPr>
        <p:grpSpPr>
          <a:xfrm>
            <a:off x="8286685" y="4787223"/>
            <a:ext cx="1145402" cy="1556287"/>
            <a:chOff x="2759199" y="1146788"/>
            <a:chExt cx="1371372" cy="792696"/>
          </a:xfrm>
        </p:grpSpPr>
        <p:pic>
          <p:nvPicPr>
            <p:cNvPr id="134" name="Picture 133">
              <a:extLst>
                <a:ext uri="{FF2B5EF4-FFF2-40B4-BE49-F238E27FC236}">
                  <a16:creationId xmlns:a16="http://schemas.microsoft.com/office/drawing/2014/main" id="{4B17BA63-C5B1-2E45-AC82-A1876DFCB42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42901" y="1148112"/>
              <a:ext cx="1212499" cy="442850"/>
            </a:xfrm>
            <a:prstGeom prst="rect">
              <a:avLst/>
            </a:prstGeom>
          </p:spPr>
        </p:pic>
        <p:grpSp>
          <p:nvGrpSpPr>
            <p:cNvPr id="135" name="Group 134">
              <a:extLst>
                <a:ext uri="{FF2B5EF4-FFF2-40B4-BE49-F238E27FC236}">
                  <a16:creationId xmlns:a16="http://schemas.microsoft.com/office/drawing/2014/main" id="{0236C468-A227-FF5A-C50F-C94DB34318E7}"/>
                </a:ext>
              </a:extLst>
            </p:cNvPr>
            <p:cNvGrpSpPr/>
            <p:nvPr/>
          </p:nvGrpSpPr>
          <p:grpSpPr>
            <a:xfrm>
              <a:off x="2759199" y="1146788"/>
              <a:ext cx="1371372" cy="792696"/>
              <a:chOff x="3080217" y="4372741"/>
              <a:chExt cx="5525127" cy="1951092"/>
            </a:xfrm>
          </p:grpSpPr>
          <p:pic>
            <p:nvPicPr>
              <p:cNvPr id="136" name="Picture 135">
                <a:extLst>
                  <a:ext uri="{FF2B5EF4-FFF2-40B4-BE49-F238E27FC236}">
                    <a16:creationId xmlns:a16="http://schemas.microsoft.com/office/drawing/2014/main" id="{05906566-AEA4-C53E-A462-0807E00E1A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37" name="Picture 136">
                <a:extLst>
                  <a:ext uri="{FF2B5EF4-FFF2-40B4-BE49-F238E27FC236}">
                    <a16:creationId xmlns:a16="http://schemas.microsoft.com/office/drawing/2014/main" id="{5D24F906-8014-B47E-276D-1812E38C1F8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38" name="TextBox 137">
                <a:extLst>
                  <a:ext uri="{FF2B5EF4-FFF2-40B4-BE49-F238E27FC236}">
                    <a16:creationId xmlns:a16="http://schemas.microsoft.com/office/drawing/2014/main" id="{EEAE5289-B39E-92CE-D09E-EA12ED5EE4F3}"/>
                  </a:ext>
                </a:extLst>
              </p:cNvPr>
              <p:cNvSpPr txBox="1"/>
              <p:nvPr/>
            </p:nvSpPr>
            <p:spPr>
              <a:xfrm>
                <a:off x="3080217" y="4372742"/>
                <a:ext cx="5525127" cy="1951091"/>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Select a memory to use</a:t>
                </a:r>
              </a:p>
            </p:txBody>
          </p:sp>
        </p:grpSp>
      </p:grpSp>
      <p:grpSp>
        <p:nvGrpSpPr>
          <p:cNvPr id="95" name="Group 94">
            <a:extLst>
              <a:ext uri="{FF2B5EF4-FFF2-40B4-BE49-F238E27FC236}">
                <a16:creationId xmlns:a16="http://schemas.microsoft.com/office/drawing/2014/main" id="{C9AF1D51-CD36-6120-2F10-584C40C0FDC8}"/>
              </a:ext>
            </a:extLst>
          </p:cNvPr>
          <p:cNvGrpSpPr/>
          <p:nvPr/>
        </p:nvGrpSpPr>
        <p:grpSpPr>
          <a:xfrm>
            <a:off x="6528380" y="5267488"/>
            <a:ext cx="1599416" cy="617007"/>
            <a:chOff x="2838635" y="1146789"/>
            <a:chExt cx="1216765" cy="444173"/>
          </a:xfrm>
        </p:grpSpPr>
        <p:pic>
          <p:nvPicPr>
            <p:cNvPr id="96" name="Picture 95">
              <a:extLst>
                <a:ext uri="{FF2B5EF4-FFF2-40B4-BE49-F238E27FC236}">
                  <a16:creationId xmlns:a16="http://schemas.microsoft.com/office/drawing/2014/main" id="{CD5BF464-9A67-03AE-0697-D7029A99FA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2901" y="1148112"/>
              <a:ext cx="1212499" cy="442850"/>
            </a:xfrm>
            <a:prstGeom prst="rect">
              <a:avLst/>
            </a:prstGeom>
          </p:spPr>
        </p:pic>
        <p:grpSp>
          <p:nvGrpSpPr>
            <p:cNvPr id="97" name="Group 96">
              <a:extLst>
                <a:ext uri="{FF2B5EF4-FFF2-40B4-BE49-F238E27FC236}">
                  <a16:creationId xmlns:a16="http://schemas.microsoft.com/office/drawing/2014/main" id="{4840005E-6570-CDBA-109A-13085C5CFEA1}"/>
                </a:ext>
              </a:extLst>
            </p:cNvPr>
            <p:cNvGrpSpPr/>
            <p:nvPr/>
          </p:nvGrpSpPr>
          <p:grpSpPr>
            <a:xfrm>
              <a:off x="2838635" y="1146789"/>
              <a:ext cx="1215473" cy="442850"/>
              <a:chOff x="3400256" y="4372741"/>
              <a:chExt cx="4897025" cy="1090002"/>
            </a:xfrm>
          </p:grpSpPr>
          <p:pic>
            <p:nvPicPr>
              <p:cNvPr id="98" name="Picture 97">
                <a:extLst>
                  <a:ext uri="{FF2B5EF4-FFF2-40B4-BE49-F238E27FC236}">
                    <a16:creationId xmlns:a16="http://schemas.microsoft.com/office/drawing/2014/main" id="{3D54B57D-F7F1-5A1D-78E3-463BF9EB54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99" name="Picture 98">
                <a:extLst>
                  <a:ext uri="{FF2B5EF4-FFF2-40B4-BE49-F238E27FC236}">
                    <a16:creationId xmlns:a16="http://schemas.microsoft.com/office/drawing/2014/main" id="{54370F60-BBF0-2420-32F2-7A4C60B121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00" name="TextBox 99">
                <a:extLst>
                  <a:ext uri="{FF2B5EF4-FFF2-40B4-BE49-F238E27FC236}">
                    <a16:creationId xmlns:a16="http://schemas.microsoft.com/office/drawing/2014/main" id="{A8BD5993-B1C1-A4D3-473D-516CDC0D0104}"/>
                  </a:ext>
                </a:extLst>
              </p:cNvPr>
              <p:cNvSpPr txBox="1"/>
              <p:nvPr/>
            </p:nvSpPr>
            <p:spPr>
              <a:xfrm>
                <a:off x="3536723" y="4592650"/>
                <a:ext cx="4612100" cy="548638"/>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Unlock Boss Battles</a:t>
                </a:r>
              </a:p>
            </p:txBody>
          </p:sp>
        </p:grpSp>
      </p:grpSp>
      <p:pic>
        <p:nvPicPr>
          <p:cNvPr id="139" name="Picture 138">
            <a:extLst>
              <a:ext uri="{FF2B5EF4-FFF2-40B4-BE49-F238E27FC236}">
                <a16:creationId xmlns:a16="http://schemas.microsoft.com/office/drawing/2014/main" id="{9BB69033-4340-7612-DFAD-E914385B82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914766">
            <a:off x="9483764" y="2635581"/>
            <a:ext cx="425046" cy="445826"/>
          </a:xfrm>
          <a:prstGeom prst="rect">
            <a:avLst/>
          </a:prstGeom>
        </p:spPr>
      </p:pic>
      <p:pic>
        <p:nvPicPr>
          <p:cNvPr id="140" name="Picture 139">
            <a:extLst>
              <a:ext uri="{FF2B5EF4-FFF2-40B4-BE49-F238E27FC236}">
                <a16:creationId xmlns:a16="http://schemas.microsoft.com/office/drawing/2014/main" id="{C6E510BA-E2B5-3D79-D846-E50C9DED10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769481">
            <a:off x="9489581" y="4237353"/>
            <a:ext cx="425046" cy="445826"/>
          </a:xfrm>
          <a:prstGeom prst="rect">
            <a:avLst/>
          </a:prstGeom>
        </p:spPr>
      </p:pic>
      <p:sp>
        <p:nvSpPr>
          <p:cNvPr id="141" name="TextBox 140">
            <a:extLst>
              <a:ext uri="{FF2B5EF4-FFF2-40B4-BE49-F238E27FC236}">
                <a16:creationId xmlns:a16="http://schemas.microsoft.com/office/drawing/2014/main" id="{41887A10-104D-6359-B8DE-2B3FF4B66384}"/>
              </a:ext>
            </a:extLst>
          </p:cNvPr>
          <p:cNvSpPr txBox="1"/>
          <p:nvPr/>
        </p:nvSpPr>
        <p:spPr>
          <a:xfrm>
            <a:off x="2803377" y="3621580"/>
            <a:ext cx="1434567" cy="400110"/>
          </a:xfrm>
          <a:prstGeom prst="rect">
            <a:avLst/>
          </a:prstGeom>
          <a:noFill/>
        </p:spPr>
        <p:txBody>
          <a:bodyPr wrap="square" rtlCol="0">
            <a:spAutoFit/>
          </a:bodyPr>
          <a:lstStyle/>
          <a:p>
            <a:pPr algn="ctr"/>
            <a:r>
              <a:rPr lang="en-US" sz="2000" dirty="0">
                <a:solidFill>
                  <a:srgbClr val="F4AE74"/>
                </a:solidFill>
                <a:latin typeface="Monomaniac One" pitchFamily="2" charset="-128"/>
                <a:ea typeface="Monomaniac One" pitchFamily="2" charset="-128"/>
              </a:rPr>
              <a:t>The </a:t>
            </a:r>
            <a:r>
              <a:rPr lang="en-US" sz="2000" dirty="0">
                <a:solidFill>
                  <a:schemeClr val="bg1"/>
                </a:solidFill>
                <a:latin typeface="Monomaniac One" pitchFamily="2" charset="-128"/>
                <a:ea typeface="Monomaniac One" pitchFamily="2" charset="-128"/>
              </a:rPr>
              <a:t>Run</a:t>
            </a:r>
          </a:p>
        </p:txBody>
      </p:sp>
      <p:sp>
        <p:nvSpPr>
          <p:cNvPr id="142" name="TextBox 141">
            <a:extLst>
              <a:ext uri="{FF2B5EF4-FFF2-40B4-BE49-F238E27FC236}">
                <a16:creationId xmlns:a16="http://schemas.microsoft.com/office/drawing/2014/main" id="{0E289D1A-22F4-9F8E-F504-D8152BB253CC}"/>
              </a:ext>
            </a:extLst>
          </p:cNvPr>
          <p:cNvSpPr txBox="1"/>
          <p:nvPr/>
        </p:nvSpPr>
        <p:spPr>
          <a:xfrm>
            <a:off x="8057374" y="3522307"/>
            <a:ext cx="1434567" cy="400110"/>
          </a:xfrm>
          <a:prstGeom prst="rect">
            <a:avLst/>
          </a:prstGeom>
          <a:noFill/>
        </p:spPr>
        <p:txBody>
          <a:bodyPr wrap="square" rtlCol="0">
            <a:spAutoFit/>
          </a:bodyPr>
          <a:lstStyle/>
          <a:p>
            <a:pPr algn="ctr"/>
            <a:r>
              <a:rPr lang="en-US" sz="2000" dirty="0">
                <a:solidFill>
                  <a:srgbClr val="F4AE74"/>
                </a:solidFill>
                <a:latin typeface="Monomaniac One" pitchFamily="2" charset="-128"/>
                <a:ea typeface="Monomaniac One" pitchFamily="2" charset="-128"/>
              </a:rPr>
              <a:t>Meta </a:t>
            </a:r>
            <a:r>
              <a:rPr lang="en-US" sz="2000" dirty="0">
                <a:solidFill>
                  <a:schemeClr val="bg1"/>
                </a:solidFill>
                <a:latin typeface="Monomaniac One" pitchFamily="2" charset="-128"/>
                <a:ea typeface="Monomaniac One" pitchFamily="2" charset="-128"/>
              </a:rPr>
              <a:t>Game</a:t>
            </a:r>
          </a:p>
        </p:txBody>
      </p:sp>
      <p:grpSp>
        <p:nvGrpSpPr>
          <p:cNvPr id="2" name="Group 1">
            <a:extLst>
              <a:ext uri="{FF2B5EF4-FFF2-40B4-BE49-F238E27FC236}">
                <a16:creationId xmlns:a16="http://schemas.microsoft.com/office/drawing/2014/main" id="{7CE120E8-837B-81DA-560B-572CD4951D39}"/>
              </a:ext>
            </a:extLst>
          </p:cNvPr>
          <p:cNvGrpSpPr/>
          <p:nvPr/>
        </p:nvGrpSpPr>
        <p:grpSpPr>
          <a:xfrm>
            <a:off x="5644735" y="2792705"/>
            <a:ext cx="1013980" cy="356192"/>
            <a:chOff x="2838635" y="1146789"/>
            <a:chExt cx="1216765" cy="444173"/>
          </a:xfrm>
        </p:grpSpPr>
        <p:pic>
          <p:nvPicPr>
            <p:cNvPr id="3" name="Picture 2">
              <a:extLst>
                <a:ext uri="{FF2B5EF4-FFF2-40B4-BE49-F238E27FC236}">
                  <a16:creationId xmlns:a16="http://schemas.microsoft.com/office/drawing/2014/main" id="{21A7A97B-85B6-82D7-580C-35B6DCAB0F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2901" y="1148112"/>
              <a:ext cx="1212499" cy="442850"/>
            </a:xfrm>
            <a:prstGeom prst="rect">
              <a:avLst/>
            </a:prstGeom>
          </p:spPr>
        </p:pic>
        <p:grpSp>
          <p:nvGrpSpPr>
            <p:cNvPr id="4" name="Group 3">
              <a:extLst>
                <a:ext uri="{FF2B5EF4-FFF2-40B4-BE49-F238E27FC236}">
                  <a16:creationId xmlns:a16="http://schemas.microsoft.com/office/drawing/2014/main" id="{D36333EF-86DF-FD4B-09C9-F27CA0C67679}"/>
                </a:ext>
              </a:extLst>
            </p:cNvPr>
            <p:cNvGrpSpPr/>
            <p:nvPr/>
          </p:nvGrpSpPr>
          <p:grpSpPr>
            <a:xfrm>
              <a:off x="2838635" y="1146789"/>
              <a:ext cx="1215473" cy="442850"/>
              <a:chOff x="3400256" y="4372741"/>
              <a:chExt cx="4897025" cy="1090002"/>
            </a:xfrm>
          </p:grpSpPr>
          <p:pic>
            <p:nvPicPr>
              <p:cNvPr id="5" name="Picture 4">
                <a:extLst>
                  <a:ext uri="{FF2B5EF4-FFF2-40B4-BE49-F238E27FC236}">
                    <a16:creationId xmlns:a16="http://schemas.microsoft.com/office/drawing/2014/main" id="{FC81049B-EE07-D205-25CB-93F14358B5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6" name="Picture 5">
                <a:extLst>
                  <a:ext uri="{FF2B5EF4-FFF2-40B4-BE49-F238E27FC236}">
                    <a16:creationId xmlns:a16="http://schemas.microsoft.com/office/drawing/2014/main" id="{CED99480-AA16-1C84-F7EF-978F69B15C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7" name="TextBox 6">
                <a:extLst>
                  <a:ext uri="{FF2B5EF4-FFF2-40B4-BE49-F238E27FC236}">
                    <a16:creationId xmlns:a16="http://schemas.microsoft.com/office/drawing/2014/main" id="{5BCC80FE-5768-F021-C98A-63526F255830}"/>
                  </a:ext>
                </a:extLst>
              </p:cNvPr>
              <p:cNvSpPr txBox="1"/>
              <p:nvPr/>
            </p:nvSpPr>
            <p:spPr>
              <a:xfrm>
                <a:off x="3505390" y="4403501"/>
                <a:ext cx="4612100" cy="950367"/>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Rebirth</a:t>
                </a:r>
              </a:p>
            </p:txBody>
          </p:sp>
        </p:grpSp>
      </p:grpSp>
      <p:grpSp>
        <p:nvGrpSpPr>
          <p:cNvPr id="77" name="Group 76">
            <a:extLst>
              <a:ext uri="{FF2B5EF4-FFF2-40B4-BE49-F238E27FC236}">
                <a16:creationId xmlns:a16="http://schemas.microsoft.com/office/drawing/2014/main" id="{CBB5068E-68FD-B25D-C1EB-ED889BBC27EA}"/>
              </a:ext>
            </a:extLst>
          </p:cNvPr>
          <p:cNvGrpSpPr/>
          <p:nvPr/>
        </p:nvGrpSpPr>
        <p:grpSpPr>
          <a:xfrm>
            <a:off x="1396576" y="3730345"/>
            <a:ext cx="1013980" cy="617007"/>
            <a:chOff x="2838635" y="1146789"/>
            <a:chExt cx="1216765" cy="444173"/>
          </a:xfrm>
        </p:grpSpPr>
        <p:pic>
          <p:nvPicPr>
            <p:cNvPr id="78" name="Picture 77">
              <a:extLst>
                <a:ext uri="{FF2B5EF4-FFF2-40B4-BE49-F238E27FC236}">
                  <a16:creationId xmlns:a16="http://schemas.microsoft.com/office/drawing/2014/main" id="{B2DAF3F9-00B2-1167-3D4C-6960BB0535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2901" y="1148112"/>
              <a:ext cx="1212499" cy="442850"/>
            </a:xfrm>
            <a:prstGeom prst="rect">
              <a:avLst/>
            </a:prstGeom>
          </p:spPr>
        </p:pic>
        <p:grpSp>
          <p:nvGrpSpPr>
            <p:cNvPr id="79" name="Group 78">
              <a:extLst>
                <a:ext uri="{FF2B5EF4-FFF2-40B4-BE49-F238E27FC236}">
                  <a16:creationId xmlns:a16="http://schemas.microsoft.com/office/drawing/2014/main" id="{F363F458-736D-0F84-333C-8817AD831959}"/>
                </a:ext>
              </a:extLst>
            </p:cNvPr>
            <p:cNvGrpSpPr/>
            <p:nvPr/>
          </p:nvGrpSpPr>
          <p:grpSpPr>
            <a:xfrm>
              <a:off x="2838635" y="1146789"/>
              <a:ext cx="1215473" cy="442850"/>
              <a:chOff x="3400256" y="4372741"/>
              <a:chExt cx="4897025" cy="1090002"/>
            </a:xfrm>
          </p:grpSpPr>
          <p:pic>
            <p:nvPicPr>
              <p:cNvPr id="80" name="Picture 79">
                <a:extLst>
                  <a:ext uri="{FF2B5EF4-FFF2-40B4-BE49-F238E27FC236}">
                    <a16:creationId xmlns:a16="http://schemas.microsoft.com/office/drawing/2014/main" id="{8EE32ECA-F187-7398-45FE-AA64E358A0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81" name="Picture 80">
                <a:extLst>
                  <a:ext uri="{FF2B5EF4-FFF2-40B4-BE49-F238E27FC236}">
                    <a16:creationId xmlns:a16="http://schemas.microsoft.com/office/drawing/2014/main" id="{C443726E-2651-0D77-A555-649C4A4EDC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82" name="TextBox 81">
                <a:extLst>
                  <a:ext uri="{FF2B5EF4-FFF2-40B4-BE49-F238E27FC236}">
                    <a16:creationId xmlns:a16="http://schemas.microsoft.com/office/drawing/2014/main" id="{72BB92D9-4351-43AA-B7CF-BA1837F00B9F}"/>
                  </a:ext>
                </a:extLst>
              </p:cNvPr>
              <p:cNvSpPr txBox="1"/>
              <p:nvPr/>
            </p:nvSpPr>
            <p:spPr>
              <a:xfrm>
                <a:off x="3505390" y="4403503"/>
                <a:ext cx="4612100" cy="969458"/>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Fight in Arena</a:t>
                </a:r>
              </a:p>
            </p:txBody>
          </p:sp>
        </p:grpSp>
      </p:grpSp>
    </p:spTree>
    <p:extLst>
      <p:ext uri="{BB962C8B-B14F-4D97-AF65-F5344CB8AC3E}">
        <p14:creationId xmlns:p14="http://schemas.microsoft.com/office/powerpoint/2010/main" val="4182434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
        <p:nvSpPr>
          <p:cNvPr id="3" name="object 3"/>
          <p:cNvSpPr txBox="1">
            <a:spLocks noGrp="1"/>
          </p:cNvSpPr>
          <p:nvPr>
            <p:ph type="title"/>
          </p:nvPr>
        </p:nvSpPr>
        <p:spPr>
          <a:xfrm>
            <a:off x="5029200" y="217163"/>
            <a:ext cx="2667000" cy="382156"/>
          </a:xfrm>
          <a:prstGeom prst="rect">
            <a:avLst/>
          </a:prstGeom>
        </p:spPr>
        <p:txBody>
          <a:bodyPr vert="horz" wrap="square" lIns="0" tIns="12700" rIns="0" bIns="0" rtlCol="0">
            <a:spAutoFit/>
          </a:bodyPr>
          <a:lstStyle/>
          <a:p>
            <a:pPr marL="12700">
              <a:lnSpc>
                <a:spcPct val="100000"/>
              </a:lnSpc>
              <a:spcBef>
                <a:spcPts val="100"/>
              </a:spcBef>
            </a:pPr>
            <a:r>
              <a:rPr lang="en-US" spc="-145" dirty="0">
                <a:solidFill>
                  <a:srgbClr val="F4AD74"/>
                </a:solidFill>
              </a:rPr>
              <a:t>THE GAME LOOP</a:t>
            </a:r>
            <a:endParaRPr spc="-270" dirty="0">
              <a:solidFill>
                <a:srgbClr val="F4AD74"/>
              </a:solidFill>
            </a:endParaRPr>
          </a:p>
        </p:txBody>
      </p:sp>
      <p:pic>
        <p:nvPicPr>
          <p:cNvPr id="5" name="object 5"/>
          <p:cNvPicPr/>
          <p:nvPr/>
        </p:nvPicPr>
        <p:blipFill>
          <a:blip r:embed="rId3" cstate="print"/>
          <a:stretch>
            <a:fillRect/>
          </a:stretch>
        </p:blipFill>
        <p:spPr>
          <a:xfrm>
            <a:off x="76200" y="76200"/>
            <a:ext cx="271703" cy="387146"/>
          </a:xfrm>
          <a:prstGeom prst="rect">
            <a:avLst/>
          </a:prstGeom>
        </p:spPr>
      </p:pic>
      <p:sp>
        <p:nvSpPr>
          <p:cNvPr id="13" name="object 6">
            <a:extLst>
              <a:ext uri="{FF2B5EF4-FFF2-40B4-BE49-F238E27FC236}">
                <a16:creationId xmlns:a16="http://schemas.microsoft.com/office/drawing/2014/main" id="{C34ED95A-1AFB-8697-1C6E-50D9AF354A86}"/>
              </a:ext>
            </a:extLst>
          </p:cNvPr>
          <p:cNvSpPr txBox="1">
            <a:spLocks/>
          </p:cNvSpPr>
          <p:nvPr/>
        </p:nvSpPr>
        <p:spPr>
          <a:xfrm>
            <a:off x="1350342" y="1000243"/>
            <a:ext cx="3107358" cy="505267"/>
          </a:xfrm>
          <a:prstGeom prst="rect">
            <a:avLst/>
          </a:prstGeom>
        </p:spPr>
        <p:txBody>
          <a:bodyPr vert="horz" wrap="square" lIns="0" tIns="12700" rIns="0" bIns="0" rtlCol="0">
            <a:spAutoFit/>
          </a:bodyPr>
          <a:lstStyle>
            <a:lvl1pPr>
              <a:defRPr sz="2400" b="0" i="0">
                <a:solidFill>
                  <a:schemeClr val="bg1"/>
                </a:solidFill>
                <a:latin typeface="Trebuchet MS"/>
                <a:ea typeface="+mj-ea"/>
                <a:cs typeface="Trebuchet MS"/>
              </a:defRPr>
            </a:lvl1pPr>
          </a:lstStyle>
          <a:p>
            <a:pPr marL="12700">
              <a:spcBef>
                <a:spcPts val="100"/>
              </a:spcBef>
              <a:tabLst>
                <a:tab pos="867410" algn="l"/>
              </a:tabLst>
            </a:pPr>
            <a:r>
              <a:rPr lang="en-US" sz="3200" spc="-350" dirty="0">
                <a:solidFill>
                  <a:srgbClr val="F4AD74"/>
                </a:solidFill>
              </a:rPr>
              <a:t>Step 1: </a:t>
            </a:r>
            <a:r>
              <a:rPr lang="en-US" sz="3200" spc="-350" dirty="0"/>
              <a:t>The Shop </a:t>
            </a:r>
            <a:endParaRPr lang="en-US" sz="3200" dirty="0"/>
          </a:p>
        </p:txBody>
      </p:sp>
      <p:grpSp>
        <p:nvGrpSpPr>
          <p:cNvPr id="21" name="Group 20">
            <a:extLst>
              <a:ext uri="{FF2B5EF4-FFF2-40B4-BE49-F238E27FC236}">
                <a16:creationId xmlns:a16="http://schemas.microsoft.com/office/drawing/2014/main" id="{3ABF341B-00A1-329A-7C89-BA2C2D033C12}"/>
              </a:ext>
            </a:extLst>
          </p:cNvPr>
          <p:cNvGrpSpPr/>
          <p:nvPr/>
        </p:nvGrpSpPr>
        <p:grpSpPr>
          <a:xfrm>
            <a:off x="1341106" y="1546676"/>
            <a:ext cx="9213170" cy="5181600"/>
            <a:chOff x="827397" y="1581135"/>
            <a:chExt cx="9213170" cy="5181600"/>
          </a:xfrm>
        </p:grpSpPr>
        <p:pic>
          <p:nvPicPr>
            <p:cNvPr id="17" name="Picture 16">
              <a:extLst>
                <a:ext uri="{FF2B5EF4-FFF2-40B4-BE49-F238E27FC236}">
                  <a16:creationId xmlns:a16="http://schemas.microsoft.com/office/drawing/2014/main" id="{13E226BD-9B87-B4ED-0DB7-9DC5465E04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397" y="1581135"/>
              <a:ext cx="9213170" cy="5181600"/>
            </a:xfrm>
            <a:prstGeom prst="rect">
              <a:avLst/>
            </a:prstGeom>
          </p:spPr>
        </p:pic>
        <p:grpSp>
          <p:nvGrpSpPr>
            <p:cNvPr id="26" name="Group 25">
              <a:extLst>
                <a:ext uri="{FF2B5EF4-FFF2-40B4-BE49-F238E27FC236}">
                  <a16:creationId xmlns:a16="http://schemas.microsoft.com/office/drawing/2014/main" id="{89BD35D6-3DB5-1670-FB86-ECC3D1785357}"/>
                </a:ext>
              </a:extLst>
            </p:cNvPr>
            <p:cNvGrpSpPr/>
            <p:nvPr/>
          </p:nvGrpSpPr>
          <p:grpSpPr>
            <a:xfrm>
              <a:off x="6302694" y="3507285"/>
              <a:ext cx="2029146" cy="300630"/>
              <a:chOff x="6302694" y="3507285"/>
              <a:chExt cx="2029146" cy="300630"/>
            </a:xfrm>
          </p:grpSpPr>
          <p:pic>
            <p:nvPicPr>
              <p:cNvPr id="18" name="object 6">
                <a:extLst>
                  <a:ext uri="{FF2B5EF4-FFF2-40B4-BE49-F238E27FC236}">
                    <a16:creationId xmlns:a16="http://schemas.microsoft.com/office/drawing/2014/main" id="{A8C059EC-7225-BC07-CE1A-D3663123F8B2}"/>
                  </a:ext>
                </a:extLst>
              </p:cNvPr>
              <p:cNvPicPr/>
              <p:nvPr/>
            </p:nvPicPr>
            <p:blipFill>
              <a:blip r:embed="rId5" cstate="print"/>
              <a:stretch>
                <a:fillRect/>
              </a:stretch>
            </p:blipFill>
            <p:spPr>
              <a:xfrm>
                <a:off x="6302694" y="3507285"/>
                <a:ext cx="2029146" cy="300630"/>
              </a:xfrm>
              <a:prstGeom prst="rect">
                <a:avLst/>
              </a:prstGeom>
            </p:spPr>
          </p:pic>
          <p:sp>
            <p:nvSpPr>
              <p:cNvPr id="19" name="object 7">
                <a:extLst>
                  <a:ext uri="{FF2B5EF4-FFF2-40B4-BE49-F238E27FC236}">
                    <a16:creationId xmlns:a16="http://schemas.microsoft.com/office/drawing/2014/main" id="{06754548-4960-D05D-10E2-1CFC85B8007E}"/>
                  </a:ext>
                </a:extLst>
              </p:cNvPr>
              <p:cNvSpPr txBox="1"/>
              <p:nvPr/>
            </p:nvSpPr>
            <p:spPr>
              <a:xfrm>
                <a:off x="6378894" y="3507285"/>
                <a:ext cx="1813863" cy="231858"/>
              </a:xfrm>
              <a:prstGeom prst="rect">
                <a:avLst/>
              </a:prstGeom>
            </p:spPr>
            <p:txBody>
              <a:bodyPr vert="horz" wrap="square" lIns="0" tIns="12065" rIns="0" bIns="0" rtlCol="0">
                <a:spAutoFit/>
              </a:bodyPr>
              <a:lstStyle/>
              <a:p>
                <a:pPr marL="12700" marR="5080" indent="-1270" algn="ctr">
                  <a:lnSpc>
                    <a:spcPct val="150100"/>
                  </a:lnSpc>
                  <a:spcBef>
                    <a:spcPts val="95"/>
                  </a:spcBef>
                </a:pPr>
                <a:r>
                  <a:rPr lang="en-US" sz="1100" dirty="0">
                    <a:solidFill>
                      <a:srgbClr val="FFFFFF"/>
                    </a:solidFill>
                    <a:latin typeface="Verdana"/>
                    <a:cs typeface="Verdana"/>
                  </a:rPr>
                  <a:t>Opens the patient stage </a:t>
                </a:r>
                <a:endParaRPr sz="1100" dirty="0">
                  <a:latin typeface="Verdana"/>
                  <a:cs typeface="Verdana"/>
                </a:endParaRPr>
              </a:p>
            </p:txBody>
          </p:sp>
        </p:grpSp>
        <p:cxnSp>
          <p:nvCxnSpPr>
            <p:cNvPr id="23" name="Straight Arrow Connector 22">
              <a:extLst>
                <a:ext uri="{FF2B5EF4-FFF2-40B4-BE49-F238E27FC236}">
                  <a16:creationId xmlns:a16="http://schemas.microsoft.com/office/drawing/2014/main" id="{AC1481E7-5822-7CF9-1359-C42C5961C686}"/>
                </a:ext>
              </a:extLst>
            </p:cNvPr>
            <p:cNvCxnSpPr>
              <a:cxnSpLocks/>
            </p:cNvCxnSpPr>
            <p:nvPr/>
          </p:nvCxnSpPr>
          <p:spPr>
            <a:xfrm>
              <a:off x="2819400" y="3985859"/>
              <a:ext cx="3352800" cy="5274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DF8CA2-8577-9956-DFB6-8E51C77DD3E9}"/>
                </a:ext>
              </a:extLst>
            </p:cNvPr>
            <p:cNvCxnSpPr>
              <a:cxnSpLocks/>
            </p:cNvCxnSpPr>
            <p:nvPr/>
          </p:nvCxnSpPr>
          <p:spPr>
            <a:xfrm>
              <a:off x="3429000" y="3657600"/>
              <a:ext cx="281940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4912B41-1D10-711F-B79D-629FE917C67C}"/>
                </a:ext>
              </a:extLst>
            </p:cNvPr>
            <p:cNvGrpSpPr/>
            <p:nvPr/>
          </p:nvGrpSpPr>
          <p:grpSpPr>
            <a:xfrm>
              <a:off x="6271252" y="3876688"/>
              <a:ext cx="2872748" cy="485774"/>
              <a:chOff x="6302694" y="3507285"/>
              <a:chExt cx="2029146" cy="485774"/>
            </a:xfrm>
          </p:grpSpPr>
          <p:pic>
            <p:nvPicPr>
              <p:cNvPr id="28" name="object 6">
                <a:extLst>
                  <a:ext uri="{FF2B5EF4-FFF2-40B4-BE49-F238E27FC236}">
                    <a16:creationId xmlns:a16="http://schemas.microsoft.com/office/drawing/2014/main" id="{93F349C9-7321-4BB7-840F-6CE3406B90C4}"/>
                  </a:ext>
                </a:extLst>
              </p:cNvPr>
              <p:cNvPicPr/>
              <p:nvPr/>
            </p:nvPicPr>
            <p:blipFill>
              <a:blip r:embed="rId5" cstate="print"/>
              <a:stretch>
                <a:fillRect/>
              </a:stretch>
            </p:blipFill>
            <p:spPr>
              <a:xfrm>
                <a:off x="6302694" y="3507285"/>
                <a:ext cx="2029146" cy="300630"/>
              </a:xfrm>
              <a:prstGeom prst="rect">
                <a:avLst/>
              </a:prstGeom>
            </p:spPr>
          </p:pic>
          <p:sp>
            <p:nvSpPr>
              <p:cNvPr id="29" name="object 7">
                <a:extLst>
                  <a:ext uri="{FF2B5EF4-FFF2-40B4-BE49-F238E27FC236}">
                    <a16:creationId xmlns:a16="http://schemas.microsoft.com/office/drawing/2014/main" id="{1FA226D5-ECFD-BE45-23C6-649F859D9680}"/>
                  </a:ext>
                </a:extLst>
              </p:cNvPr>
              <p:cNvSpPr txBox="1"/>
              <p:nvPr/>
            </p:nvSpPr>
            <p:spPr>
              <a:xfrm>
                <a:off x="6378894" y="3507285"/>
                <a:ext cx="1813863" cy="485774"/>
              </a:xfrm>
              <a:prstGeom prst="rect">
                <a:avLst/>
              </a:prstGeom>
            </p:spPr>
            <p:txBody>
              <a:bodyPr vert="horz" wrap="square" lIns="0" tIns="12065" rIns="0" bIns="0" rtlCol="0">
                <a:spAutoFit/>
              </a:bodyPr>
              <a:lstStyle/>
              <a:p>
                <a:pPr marL="12700" marR="5080" indent="-1270" algn="ctr">
                  <a:lnSpc>
                    <a:spcPct val="150100"/>
                  </a:lnSpc>
                  <a:spcBef>
                    <a:spcPts val="95"/>
                  </a:spcBef>
                </a:pPr>
                <a:r>
                  <a:rPr lang="en-US" sz="1100" dirty="0">
                    <a:solidFill>
                      <a:srgbClr val="FFFFFF"/>
                    </a:solidFill>
                    <a:latin typeface="Verdana"/>
                    <a:cs typeface="Verdana"/>
                  </a:rPr>
                  <a:t>Have a conversation with Old Uncle</a:t>
                </a:r>
                <a:endParaRPr sz="1100" dirty="0">
                  <a:latin typeface="Verdana"/>
                  <a:cs typeface="Verdana"/>
                </a:endParaRPr>
              </a:p>
            </p:txBody>
          </p:sp>
        </p:grpSp>
        <p:cxnSp>
          <p:nvCxnSpPr>
            <p:cNvPr id="4" name="Straight Arrow Connector 3">
              <a:extLst>
                <a:ext uri="{FF2B5EF4-FFF2-40B4-BE49-F238E27FC236}">
                  <a16:creationId xmlns:a16="http://schemas.microsoft.com/office/drawing/2014/main" id="{2E2268FE-77EE-FD4D-94A6-A8CC385097A7}"/>
                </a:ext>
              </a:extLst>
            </p:cNvPr>
            <p:cNvCxnSpPr>
              <a:cxnSpLocks/>
            </p:cNvCxnSpPr>
            <p:nvPr/>
          </p:nvCxnSpPr>
          <p:spPr>
            <a:xfrm>
              <a:off x="2819400" y="4267200"/>
              <a:ext cx="3352800" cy="9526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2564A6A-0C05-6B4C-618C-96E2BEE99A59}"/>
                </a:ext>
              </a:extLst>
            </p:cNvPr>
            <p:cNvGrpSpPr/>
            <p:nvPr/>
          </p:nvGrpSpPr>
          <p:grpSpPr>
            <a:xfrm>
              <a:off x="6271252" y="4239753"/>
              <a:ext cx="1143000" cy="300630"/>
              <a:chOff x="6302694" y="3507285"/>
              <a:chExt cx="2029146" cy="300630"/>
            </a:xfrm>
          </p:grpSpPr>
          <p:pic>
            <p:nvPicPr>
              <p:cNvPr id="7" name="object 6">
                <a:extLst>
                  <a:ext uri="{FF2B5EF4-FFF2-40B4-BE49-F238E27FC236}">
                    <a16:creationId xmlns:a16="http://schemas.microsoft.com/office/drawing/2014/main" id="{1840D770-137B-CA76-4F04-C93C64D0698B}"/>
                  </a:ext>
                </a:extLst>
              </p:cNvPr>
              <p:cNvPicPr/>
              <p:nvPr/>
            </p:nvPicPr>
            <p:blipFill>
              <a:blip r:embed="rId5" cstate="print"/>
              <a:stretch>
                <a:fillRect/>
              </a:stretch>
            </p:blipFill>
            <p:spPr>
              <a:xfrm>
                <a:off x="6302694" y="3507285"/>
                <a:ext cx="2029146" cy="300630"/>
              </a:xfrm>
              <a:prstGeom prst="rect">
                <a:avLst/>
              </a:prstGeom>
            </p:spPr>
          </p:pic>
          <p:sp>
            <p:nvSpPr>
              <p:cNvPr id="8" name="object 7">
                <a:extLst>
                  <a:ext uri="{FF2B5EF4-FFF2-40B4-BE49-F238E27FC236}">
                    <a16:creationId xmlns:a16="http://schemas.microsoft.com/office/drawing/2014/main" id="{2A12783B-BA02-B52B-6E6D-BD9B979F8E49}"/>
                  </a:ext>
                </a:extLst>
              </p:cNvPr>
              <p:cNvSpPr txBox="1"/>
              <p:nvPr/>
            </p:nvSpPr>
            <p:spPr>
              <a:xfrm>
                <a:off x="6378894" y="3507285"/>
                <a:ext cx="1813863" cy="231858"/>
              </a:xfrm>
              <a:prstGeom prst="rect">
                <a:avLst/>
              </a:prstGeom>
            </p:spPr>
            <p:txBody>
              <a:bodyPr vert="horz" wrap="square" lIns="0" tIns="12065" rIns="0" bIns="0" rtlCol="0">
                <a:spAutoFit/>
              </a:bodyPr>
              <a:lstStyle/>
              <a:p>
                <a:pPr marL="12700" marR="5080" indent="-1270" algn="ctr">
                  <a:lnSpc>
                    <a:spcPct val="150100"/>
                  </a:lnSpc>
                  <a:spcBef>
                    <a:spcPts val="95"/>
                  </a:spcBef>
                </a:pPr>
                <a:r>
                  <a:rPr lang="en-US" sz="1100" dirty="0">
                    <a:solidFill>
                      <a:srgbClr val="FFFFFF"/>
                    </a:solidFill>
                    <a:latin typeface="Verdana"/>
                    <a:cs typeface="Verdana"/>
                  </a:rPr>
                  <a:t>Craft Masks</a:t>
                </a:r>
                <a:endParaRPr sz="1100" dirty="0">
                  <a:latin typeface="Verdana"/>
                  <a:cs typeface="Verdana"/>
                </a:endParaRPr>
              </a:p>
            </p:txBody>
          </p:sp>
        </p:grpSp>
        <p:cxnSp>
          <p:nvCxnSpPr>
            <p:cNvPr id="9" name="Straight Arrow Connector 8">
              <a:extLst>
                <a:ext uri="{FF2B5EF4-FFF2-40B4-BE49-F238E27FC236}">
                  <a16:creationId xmlns:a16="http://schemas.microsoft.com/office/drawing/2014/main" id="{FCACFD2F-9181-AE85-4945-669384F86AC8}"/>
                </a:ext>
              </a:extLst>
            </p:cNvPr>
            <p:cNvCxnSpPr>
              <a:cxnSpLocks/>
            </p:cNvCxnSpPr>
            <p:nvPr/>
          </p:nvCxnSpPr>
          <p:spPr>
            <a:xfrm>
              <a:off x="2573821" y="4489102"/>
              <a:ext cx="3598379" cy="35876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331B3BB-E252-D435-034E-9FF2E5F7BB55}"/>
                </a:ext>
              </a:extLst>
            </p:cNvPr>
            <p:cNvGrpSpPr/>
            <p:nvPr/>
          </p:nvGrpSpPr>
          <p:grpSpPr>
            <a:xfrm>
              <a:off x="6271251" y="4616008"/>
              <a:ext cx="3044840" cy="300630"/>
              <a:chOff x="6302694" y="3507285"/>
              <a:chExt cx="5405442" cy="300630"/>
            </a:xfrm>
          </p:grpSpPr>
          <p:pic>
            <p:nvPicPr>
              <p:cNvPr id="11" name="object 6">
                <a:extLst>
                  <a:ext uri="{FF2B5EF4-FFF2-40B4-BE49-F238E27FC236}">
                    <a16:creationId xmlns:a16="http://schemas.microsoft.com/office/drawing/2014/main" id="{164F1847-F85F-0EB7-7E4F-5F07AAB97320}"/>
                  </a:ext>
                </a:extLst>
              </p:cNvPr>
              <p:cNvPicPr/>
              <p:nvPr/>
            </p:nvPicPr>
            <p:blipFill>
              <a:blip r:embed="rId5" cstate="print"/>
              <a:stretch>
                <a:fillRect/>
              </a:stretch>
            </p:blipFill>
            <p:spPr>
              <a:xfrm>
                <a:off x="6302694" y="3507285"/>
                <a:ext cx="2029146" cy="300630"/>
              </a:xfrm>
              <a:prstGeom prst="rect">
                <a:avLst/>
              </a:prstGeom>
            </p:spPr>
          </p:pic>
          <p:sp>
            <p:nvSpPr>
              <p:cNvPr id="12" name="object 7">
                <a:extLst>
                  <a:ext uri="{FF2B5EF4-FFF2-40B4-BE49-F238E27FC236}">
                    <a16:creationId xmlns:a16="http://schemas.microsoft.com/office/drawing/2014/main" id="{378D202C-C057-D847-21A5-811EE4CA8415}"/>
                  </a:ext>
                </a:extLst>
              </p:cNvPr>
              <p:cNvSpPr txBox="1"/>
              <p:nvPr/>
            </p:nvSpPr>
            <p:spPr>
              <a:xfrm>
                <a:off x="6378894" y="3507285"/>
                <a:ext cx="1813863" cy="231858"/>
              </a:xfrm>
              <a:prstGeom prst="rect">
                <a:avLst/>
              </a:prstGeom>
            </p:spPr>
            <p:txBody>
              <a:bodyPr vert="horz" wrap="square" lIns="0" tIns="12065" rIns="0" bIns="0" rtlCol="0">
                <a:spAutoFit/>
              </a:bodyPr>
              <a:lstStyle/>
              <a:p>
                <a:pPr marL="12700" marR="5080" indent="-1270" algn="ctr">
                  <a:lnSpc>
                    <a:spcPct val="150100"/>
                  </a:lnSpc>
                  <a:spcBef>
                    <a:spcPts val="95"/>
                  </a:spcBef>
                </a:pPr>
                <a:r>
                  <a:rPr lang="en-US" sz="1100" dirty="0">
                    <a:solidFill>
                      <a:srgbClr val="FFFFFF"/>
                    </a:solidFill>
                    <a:latin typeface="Verdana"/>
                    <a:cs typeface="Verdana"/>
                  </a:rPr>
                  <a:t>Test abilities</a:t>
                </a:r>
                <a:endParaRPr sz="1100" dirty="0">
                  <a:latin typeface="Verdana"/>
                  <a:cs typeface="Verdana"/>
                </a:endParaRPr>
              </a:p>
            </p:txBody>
          </p:sp>
          <p:pic>
            <p:nvPicPr>
              <p:cNvPr id="14" name="object 6">
                <a:extLst>
                  <a:ext uri="{FF2B5EF4-FFF2-40B4-BE49-F238E27FC236}">
                    <a16:creationId xmlns:a16="http://schemas.microsoft.com/office/drawing/2014/main" id="{6EFEDED4-6DBB-CC6C-4753-B80096A79759}"/>
                  </a:ext>
                </a:extLst>
              </p:cNvPr>
              <p:cNvPicPr/>
              <p:nvPr/>
            </p:nvPicPr>
            <p:blipFill>
              <a:blip r:embed="rId5" cstate="print"/>
              <a:stretch>
                <a:fillRect/>
              </a:stretch>
            </p:blipFill>
            <p:spPr>
              <a:xfrm>
                <a:off x="8495530" y="3507285"/>
                <a:ext cx="3212606" cy="300630"/>
              </a:xfrm>
              <a:prstGeom prst="rect">
                <a:avLst/>
              </a:prstGeom>
            </p:spPr>
          </p:pic>
          <p:sp>
            <p:nvSpPr>
              <p:cNvPr id="15" name="object 7">
                <a:extLst>
                  <a:ext uri="{FF2B5EF4-FFF2-40B4-BE49-F238E27FC236}">
                    <a16:creationId xmlns:a16="http://schemas.microsoft.com/office/drawing/2014/main" id="{8D51016F-BAB4-4F26-E26B-A82139C247E1}"/>
                  </a:ext>
                </a:extLst>
              </p:cNvPr>
              <p:cNvSpPr txBox="1"/>
              <p:nvPr/>
            </p:nvSpPr>
            <p:spPr>
              <a:xfrm>
                <a:off x="8653633" y="3545298"/>
                <a:ext cx="3054502" cy="231858"/>
              </a:xfrm>
              <a:prstGeom prst="rect">
                <a:avLst/>
              </a:prstGeom>
            </p:spPr>
            <p:txBody>
              <a:bodyPr vert="horz" wrap="square" lIns="0" tIns="12065" rIns="0" bIns="0" rtlCol="0">
                <a:spAutoFit/>
              </a:bodyPr>
              <a:lstStyle/>
              <a:p>
                <a:pPr marL="12700" marR="5080" indent="-1270" algn="ctr">
                  <a:lnSpc>
                    <a:spcPct val="150100"/>
                  </a:lnSpc>
                  <a:spcBef>
                    <a:spcPts val="95"/>
                  </a:spcBef>
                </a:pPr>
                <a:r>
                  <a:rPr lang="en-US" sz="1100" dirty="0">
                    <a:solidFill>
                      <a:srgbClr val="FFFFFF"/>
                    </a:solidFill>
                    <a:latin typeface="Verdana"/>
                    <a:cs typeface="Verdana"/>
                  </a:rPr>
                  <a:t>Speak to First Mother</a:t>
                </a:r>
                <a:endParaRPr sz="1100" dirty="0">
                  <a:latin typeface="Verdana"/>
                  <a:cs typeface="Verdana"/>
                </a:endParaRPr>
              </a:p>
            </p:txBody>
          </p:sp>
        </p:grpSp>
      </p:grpSp>
    </p:spTree>
    <p:extLst>
      <p:ext uri="{BB962C8B-B14F-4D97-AF65-F5344CB8AC3E}">
        <p14:creationId xmlns:p14="http://schemas.microsoft.com/office/powerpoint/2010/main" val="1281686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26838" y="362898"/>
            <a:ext cx="3735070" cy="6391275"/>
          </a:xfrm>
          <a:prstGeom prst="rect">
            <a:avLst/>
          </a:prstGeom>
        </p:spPr>
        <p:txBody>
          <a:bodyPr vert="horz" wrap="square" lIns="0" tIns="0" rIns="0" bIns="0" rtlCol="0">
            <a:spAutoFit/>
          </a:bodyPr>
          <a:lstStyle/>
          <a:p>
            <a:pPr marR="1043940" algn="ctr">
              <a:lnSpc>
                <a:spcPts val="1125"/>
              </a:lnSpc>
            </a:pPr>
            <a:r>
              <a:rPr sz="1100" dirty="0">
                <a:solidFill>
                  <a:srgbClr val="FFFFFF"/>
                </a:solidFill>
                <a:latin typeface="Verdana"/>
                <a:cs typeface="Verdana"/>
              </a:rPr>
              <a:t>Find</a:t>
            </a:r>
            <a:r>
              <a:rPr sz="1100" spc="-55" dirty="0">
                <a:solidFill>
                  <a:srgbClr val="FFFFFF"/>
                </a:solidFill>
                <a:latin typeface="Verdana"/>
                <a:cs typeface="Verdana"/>
              </a:rPr>
              <a:t> </a:t>
            </a:r>
            <a:r>
              <a:rPr sz="1100" dirty="0">
                <a:solidFill>
                  <a:srgbClr val="FFFFFF"/>
                </a:solidFill>
                <a:latin typeface="Verdana"/>
                <a:cs typeface="Verdana"/>
              </a:rPr>
              <a:t>a</a:t>
            </a:r>
            <a:r>
              <a:rPr sz="1100" spc="-50" dirty="0">
                <a:solidFill>
                  <a:srgbClr val="FFFFFF"/>
                </a:solidFill>
                <a:latin typeface="Verdana"/>
                <a:cs typeface="Verdana"/>
              </a:rPr>
              <a:t> </a:t>
            </a:r>
            <a:r>
              <a:rPr sz="1100" dirty="0">
                <a:solidFill>
                  <a:srgbClr val="FFFFFF"/>
                </a:solidFill>
                <a:latin typeface="Verdana"/>
                <a:cs typeface="Verdana"/>
              </a:rPr>
              <a:t>way</a:t>
            </a:r>
            <a:r>
              <a:rPr sz="1100" spc="-35" dirty="0">
                <a:solidFill>
                  <a:srgbClr val="FFFFFF"/>
                </a:solidFill>
                <a:latin typeface="Verdana"/>
                <a:cs typeface="Verdana"/>
              </a:rPr>
              <a:t> </a:t>
            </a:r>
            <a:r>
              <a:rPr sz="1100" dirty="0">
                <a:solidFill>
                  <a:srgbClr val="FFFFFF"/>
                </a:solidFill>
                <a:latin typeface="Verdana"/>
                <a:cs typeface="Verdana"/>
              </a:rPr>
              <a:t>to</a:t>
            </a:r>
            <a:r>
              <a:rPr sz="1100" spc="-40" dirty="0">
                <a:solidFill>
                  <a:srgbClr val="FFFFFF"/>
                </a:solidFill>
                <a:latin typeface="Verdana"/>
                <a:cs typeface="Verdana"/>
              </a:rPr>
              <a:t> </a:t>
            </a:r>
            <a:r>
              <a:rPr sz="1100" dirty="0">
                <a:solidFill>
                  <a:srgbClr val="FFFFFF"/>
                </a:solidFill>
                <a:latin typeface="Verdana"/>
                <a:cs typeface="Verdana"/>
              </a:rPr>
              <a:t>exorcise</a:t>
            </a:r>
            <a:r>
              <a:rPr sz="1100" spc="-50" dirty="0">
                <a:solidFill>
                  <a:srgbClr val="FFFFFF"/>
                </a:solidFill>
                <a:latin typeface="Verdana"/>
                <a:cs typeface="Verdana"/>
              </a:rPr>
              <a:t> </a:t>
            </a:r>
            <a:r>
              <a:rPr sz="1100" spc="-20" dirty="0">
                <a:solidFill>
                  <a:srgbClr val="FFFFFF"/>
                </a:solidFill>
                <a:latin typeface="Verdana"/>
                <a:cs typeface="Verdana"/>
              </a:rPr>
              <a:t>her</a:t>
            </a:r>
            <a:r>
              <a:rPr sz="1100" spc="-45" dirty="0">
                <a:solidFill>
                  <a:srgbClr val="FFFFFF"/>
                </a:solidFill>
                <a:latin typeface="Verdana"/>
                <a:cs typeface="Verdana"/>
              </a:rPr>
              <a:t> </a:t>
            </a:r>
            <a:r>
              <a:rPr sz="1100" dirty="0">
                <a:solidFill>
                  <a:srgbClr val="FFFFFF"/>
                </a:solidFill>
                <a:latin typeface="Verdana"/>
                <a:cs typeface="Verdana"/>
              </a:rPr>
              <a:t>by</a:t>
            </a:r>
            <a:r>
              <a:rPr sz="1100" spc="-50" dirty="0">
                <a:solidFill>
                  <a:srgbClr val="FFFFFF"/>
                </a:solidFill>
                <a:latin typeface="Verdana"/>
                <a:cs typeface="Verdana"/>
              </a:rPr>
              <a:t> </a:t>
            </a:r>
            <a:r>
              <a:rPr sz="1100" spc="-10" dirty="0">
                <a:solidFill>
                  <a:srgbClr val="FFFFFF"/>
                </a:solidFill>
                <a:latin typeface="Verdana"/>
                <a:cs typeface="Verdana"/>
              </a:rPr>
              <a:t>invading</a:t>
            </a:r>
            <a:endParaRPr sz="1100">
              <a:latin typeface="Verdana"/>
              <a:cs typeface="Verdana"/>
            </a:endParaRPr>
          </a:p>
          <a:p>
            <a:pPr marR="1045210" algn="ctr">
              <a:lnSpc>
                <a:spcPct val="100000"/>
              </a:lnSpc>
              <a:spcBef>
                <a:spcPts val="660"/>
              </a:spcBef>
            </a:pPr>
            <a:r>
              <a:rPr sz="1100" dirty="0">
                <a:solidFill>
                  <a:srgbClr val="FFFFFF"/>
                </a:solidFill>
                <a:latin typeface="Verdana"/>
                <a:cs typeface="Verdana"/>
              </a:rPr>
              <a:t>the</a:t>
            </a:r>
            <a:r>
              <a:rPr sz="1100" spc="-80" dirty="0">
                <a:solidFill>
                  <a:srgbClr val="FFFFFF"/>
                </a:solidFill>
                <a:latin typeface="Verdana"/>
                <a:cs typeface="Verdana"/>
              </a:rPr>
              <a:t> </a:t>
            </a:r>
            <a:r>
              <a:rPr sz="1100" spc="-10" dirty="0">
                <a:solidFill>
                  <a:srgbClr val="FFFFFF"/>
                </a:solidFill>
                <a:latin typeface="Verdana"/>
                <a:cs typeface="Verdana"/>
              </a:rPr>
              <a:t>dreams</a:t>
            </a:r>
            <a:r>
              <a:rPr sz="1100" spc="-55" dirty="0">
                <a:solidFill>
                  <a:srgbClr val="FFFFFF"/>
                </a:solidFill>
                <a:latin typeface="Verdana"/>
                <a:cs typeface="Verdana"/>
              </a:rPr>
              <a:t> </a:t>
            </a:r>
            <a:r>
              <a:rPr sz="1100" dirty="0">
                <a:solidFill>
                  <a:srgbClr val="FFFFFF"/>
                </a:solidFill>
                <a:latin typeface="Verdana"/>
                <a:cs typeface="Verdana"/>
              </a:rPr>
              <a:t>of</a:t>
            </a:r>
            <a:r>
              <a:rPr sz="1100" spc="-80" dirty="0">
                <a:solidFill>
                  <a:srgbClr val="FFFFFF"/>
                </a:solidFill>
                <a:latin typeface="Verdana"/>
                <a:cs typeface="Verdana"/>
              </a:rPr>
              <a:t> </a:t>
            </a:r>
            <a:r>
              <a:rPr sz="1100" dirty="0">
                <a:solidFill>
                  <a:srgbClr val="FFFFFF"/>
                </a:solidFill>
                <a:latin typeface="Verdana"/>
                <a:cs typeface="Verdana"/>
              </a:rPr>
              <a:t>your</a:t>
            </a:r>
            <a:r>
              <a:rPr sz="1100" spc="-65" dirty="0">
                <a:solidFill>
                  <a:srgbClr val="FFFFFF"/>
                </a:solidFill>
                <a:latin typeface="Verdana"/>
                <a:cs typeface="Verdana"/>
              </a:rPr>
              <a:t> </a:t>
            </a:r>
            <a:r>
              <a:rPr sz="1100" spc="-10" dirty="0">
                <a:solidFill>
                  <a:srgbClr val="FFFFFF"/>
                </a:solidFill>
                <a:latin typeface="Verdana"/>
                <a:cs typeface="Verdana"/>
              </a:rPr>
              <a:t>patients</a:t>
            </a: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a:lnSpc>
                <a:spcPct val="100000"/>
              </a:lnSpc>
            </a:pPr>
            <a:endParaRPr sz="1100">
              <a:latin typeface="Verdana"/>
              <a:cs typeface="Verdana"/>
            </a:endParaRPr>
          </a:p>
          <a:p>
            <a:pPr marL="2320925">
              <a:lnSpc>
                <a:spcPts val="1060"/>
              </a:lnSpc>
              <a:spcBef>
                <a:spcPts val="700"/>
              </a:spcBef>
            </a:pPr>
            <a:r>
              <a:rPr sz="900" spc="-75" dirty="0">
                <a:solidFill>
                  <a:srgbClr val="F4AD74"/>
                </a:solidFill>
                <a:latin typeface="Verdana"/>
                <a:cs typeface="Verdana"/>
              </a:rPr>
              <a:t>In</a:t>
            </a:r>
            <a:r>
              <a:rPr sz="900" spc="-45" dirty="0">
                <a:solidFill>
                  <a:srgbClr val="F4AD74"/>
                </a:solidFill>
                <a:latin typeface="Verdana"/>
                <a:cs typeface="Verdana"/>
              </a:rPr>
              <a:t> </a:t>
            </a:r>
            <a:r>
              <a:rPr sz="900" dirty="0">
                <a:solidFill>
                  <a:srgbClr val="F4AD74"/>
                </a:solidFill>
                <a:latin typeface="Verdana"/>
                <a:cs typeface="Verdana"/>
              </a:rPr>
              <a:t>game</a:t>
            </a:r>
            <a:r>
              <a:rPr sz="900" spc="-30" dirty="0">
                <a:solidFill>
                  <a:srgbClr val="F4AD74"/>
                </a:solidFill>
                <a:latin typeface="Verdana"/>
                <a:cs typeface="Verdana"/>
              </a:rPr>
              <a:t> </a:t>
            </a:r>
            <a:r>
              <a:rPr sz="900" spc="-105" dirty="0">
                <a:solidFill>
                  <a:srgbClr val="F4AD74"/>
                </a:solidFill>
                <a:latin typeface="Verdana"/>
                <a:cs typeface="Verdana"/>
              </a:rPr>
              <a:t>–</a:t>
            </a:r>
            <a:r>
              <a:rPr sz="900" spc="-50" dirty="0">
                <a:solidFill>
                  <a:srgbClr val="F4AD74"/>
                </a:solidFill>
                <a:latin typeface="Verdana"/>
                <a:cs typeface="Verdana"/>
              </a:rPr>
              <a:t> </a:t>
            </a:r>
            <a:r>
              <a:rPr sz="900" dirty="0">
                <a:solidFill>
                  <a:srgbClr val="F4AD74"/>
                </a:solidFill>
                <a:latin typeface="Verdana"/>
                <a:cs typeface="Verdana"/>
              </a:rPr>
              <a:t>placeholder</a:t>
            </a:r>
            <a:r>
              <a:rPr sz="900" spc="-10" dirty="0">
                <a:solidFill>
                  <a:srgbClr val="F4AD74"/>
                </a:solidFill>
                <a:latin typeface="Verdana"/>
                <a:cs typeface="Verdana"/>
              </a:rPr>
              <a:t> </a:t>
            </a:r>
            <a:r>
              <a:rPr sz="900" spc="-35" dirty="0">
                <a:solidFill>
                  <a:srgbClr val="F4AD74"/>
                </a:solidFill>
                <a:latin typeface="Verdana"/>
                <a:cs typeface="Verdana"/>
              </a:rPr>
              <a:t>UI</a:t>
            </a:r>
            <a:endParaRPr sz="900">
              <a:latin typeface="Verdana"/>
              <a:cs typeface="Verdana"/>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0" y="0"/>
              <a:ext cx="12192000" cy="6858000"/>
            </a:xfrm>
            <a:prstGeom prst="rect">
              <a:avLst/>
            </a:prstGeom>
          </p:spPr>
        </p:pic>
        <p:pic>
          <p:nvPicPr>
            <p:cNvPr id="5" name="object 5"/>
            <p:cNvPicPr/>
            <p:nvPr/>
          </p:nvPicPr>
          <p:blipFill>
            <a:blip r:embed="rId3" cstate="print"/>
            <a:stretch>
              <a:fillRect/>
            </a:stretch>
          </p:blipFill>
          <p:spPr>
            <a:xfrm>
              <a:off x="7118604" y="6524242"/>
              <a:ext cx="1677924" cy="318516"/>
            </a:xfrm>
            <a:prstGeom prst="rect">
              <a:avLst/>
            </a:prstGeom>
          </p:spPr>
        </p:pic>
        <p:pic>
          <p:nvPicPr>
            <p:cNvPr id="6" name="object 6"/>
            <p:cNvPicPr/>
            <p:nvPr/>
          </p:nvPicPr>
          <p:blipFill>
            <a:blip r:embed="rId4" cstate="print"/>
            <a:stretch>
              <a:fillRect/>
            </a:stretch>
          </p:blipFill>
          <p:spPr>
            <a:xfrm>
              <a:off x="4672584" y="83819"/>
              <a:ext cx="3287267" cy="824483"/>
            </a:xfrm>
            <a:prstGeom prst="rect">
              <a:avLst/>
            </a:prstGeom>
          </p:spPr>
        </p:pic>
      </p:grpSp>
      <p:grpSp>
        <p:nvGrpSpPr>
          <p:cNvPr id="7" name="object 7"/>
          <p:cNvGrpSpPr/>
          <p:nvPr/>
        </p:nvGrpSpPr>
        <p:grpSpPr>
          <a:xfrm>
            <a:off x="0" y="15238"/>
            <a:ext cx="12191999" cy="6842758"/>
            <a:chOff x="0" y="15238"/>
            <a:chExt cx="12191999" cy="6842758"/>
          </a:xfrm>
        </p:grpSpPr>
        <p:pic>
          <p:nvPicPr>
            <p:cNvPr id="8" name="object 8"/>
            <p:cNvPicPr/>
            <p:nvPr/>
          </p:nvPicPr>
          <p:blipFill>
            <a:blip r:embed="rId5" cstate="print"/>
            <a:stretch>
              <a:fillRect/>
            </a:stretch>
          </p:blipFill>
          <p:spPr>
            <a:xfrm>
              <a:off x="0" y="15238"/>
              <a:ext cx="12191999" cy="6842758"/>
            </a:xfrm>
            <a:prstGeom prst="rect">
              <a:avLst/>
            </a:prstGeom>
          </p:spPr>
        </p:pic>
        <p:pic>
          <p:nvPicPr>
            <p:cNvPr id="9" name="object 9"/>
            <p:cNvPicPr/>
            <p:nvPr/>
          </p:nvPicPr>
          <p:blipFill>
            <a:blip r:embed="rId6" cstate="print"/>
            <a:stretch>
              <a:fillRect/>
            </a:stretch>
          </p:blipFill>
          <p:spPr>
            <a:xfrm>
              <a:off x="854963" y="5410200"/>
              <a:ext cx="2889504" cy="914400"/>
            </a:xfrm>
            <a:prstGeom prst="rect">
              <a:avLst/>
            </a:prstGeom>
          </p:spPr>
        </p:pic>
      </p:grpSp>
      <p:sp>
        <p:nvSpPr>
          <p:cNvPr id="10" name="object 10"/>
          <p:cNvSpPr txBox="1"/>
          <p:nvPr/>
        </p:nvSpPr>
        <p:spPr>
          <a:xfrm>
            <a:off x="1030172" y="5476659"/>
            <a:ext cx="2536825" cy="232500"/>
          </a:xfrm>
          <a:prstGeom prst="rect">
            <a:avLst/>
          </a:prstGeom>
        </p:spPr>
        <p:txBody>
          <a:bodyPr vert="horz" wrap="square" lIns="0" tIns="12700" rIns="0" bIns="0" rtlCol="0">
            <a:spAutoFit/>
          </a:bodyPr>
          <a:lstStyle/>
          <a:p>
            <a:pPr marL="12065" marR="5080" algn="ctr">
              <a:lnSpc>
                <a:spcPct val="150000"/>
              </a:lnSpc>
              <a:spcBef>
                <a:spcPts val="100"/>
              </a:spcBef>
            </a:pPr>
            <a:r>
              <a:rPr lang="en-US" sz="1100" dirty="0">
                <a:solidFill>
                  <a:srgbClr val="FFFFFF"/>
                </a:solidFill>
                <a:latin typeface="Verdana"/>
                <a:cs typeface="Verdana"/>
              </a:rPr>
              <a:t> </a:t>
            </a:r>
            <a:endParaRPr sz="1100" dirty="0">
              <a:latin typeface="Verdana"/>
              <a:cs typeface="Verdana"/>
            </a:endParaRPr>
          </a:p>
        </p:txBody>
      </p:sp>
      <p:grpSp>
        <p:nvGrpSpPr>
          <p:cNvPr id="23" name="Group 22">
            <a:extLst>
              <a:ext uri="{FF2B5EF4-FFF2-40B4-BE49-F238E27FC236}">
                <a16:creationId xmlns:a16="http://schemas.microsoft.com/office/drawing/2014/main" id="{1B65C58E-C7AA-C4FF-3861-94CA9BE880A3}"/>
              </a:ext>
            </a:extLst>
          </p:cNvPr>
          <p:cNvGrpSpPr/>
          <p:nvPr/>
        </p:nvGrpSpPr>
        <p:grpSpPr>
          <a:xfrm>
            <a:off x="1752600" y="2697244"/>
            <a:ext cx="2528176" cy="694652"/>
            <a:chOff x="1689042" y="2033453"/>
            <a:chExt cx="2528176" cy="694652"/>
          </a:xfrm>
        </p:grpSpPr>
        <p:pic>
          <p:nvPicPr>
            <p:cNvPr id="12" name="object 12"/>
            <p:cNvPicPr/>
            <p:nvPr/>
          </p:nvPicPr>
          <p:blipFill>
            <a:blip r:embed="rId7" cstate="print"/>
            <a:stretch>
              <a:fillRect/>
            </a:stretch>
          </p:blipFill>
          <p:spPr>
            <a:xfrm>
              <a:off x="1689042" y="2033453"/>
              <a:ext cx="2528176" cy="694652"/>
            </a:xfrm>
            <a:prstGeom prst="rect">
              <a:avLst/>
            </a:prstGeom>
          </p:spPr>
        </p:pic>
        <p:sp>
          <p:nvSpPr>
            <p:cNvPr id="13" name="object 13"/>
            <p:cNvSpPr txBox="1"/>
            <p:nvPr/>
          </p:nvSpPr>
          <p:spPr>
            <a:xfrm>
              <a:off x="1788800" y="2063877"/>
              <a:ext cx="2342592" cy="485774"/>
            </a:xfrm>
            <a:prstGeom prst="rect">
              <a:avLst/>
            </a:prstGeom>
          </p:spPr>
          <p:txBody>
            <a:bodyPr vert="horz" wrap="square" lIns="0" tIns="12065" rIns="0" bIns="0" rtlCol="0">
              <a:spAutoFit/>
            </a:bodyPr>
            <a:lstStyle/>
            <a:p>
              <a:pPr marL="12700" marR="5080" indent="-1270" algn="ctr">
                <a:lnSpc>
                  <a:spcPct val="150100"/>
                </a:lnSpc>
                <a:spcBef>
                  <a:spcPts val="95"/>
                </a:spcBef>
              </a:pPr>
              <a:r>
                <a:rPr lang="en-US" sz="1100" dirty="0">
                  <a:solidFill>
                    <a:srgbClr val="FFFFFF"/>
                  </a:solidFill>
                  <a:latin typeface="Verdana"/>
                  <a:cs typeface="Verdana"/>
                </a:rPr>
                <a:t>The first mirror determines the arena / location for the fight.</a:t>
              </a:r>
              <a:endParaRPr sz="1100" dirty="0">
                <a:latin typeface="Verdana"/>
                <a:cs typeface="Verdana"/>
              </a:endParaRPr>
            </a:p>
          </p:txBody>
        </p:sp>
      </p:grpSp>
      <p:pic>
        <p:nvPicPr>
          <p:cNvPr id="14" name="object 14"/>
          <p:cNvPicPr/>
          <p:nvPr/>
        </p:nvPicPr>
        <p:blipFill>
          <a:blip r:embed="rId8" cstate="print"/>
          <a:stretch>
            <a:fillRect/>
          </a:stretch>
        </p:blipFill>
        <p:spPr>
          <a:xfrm>
            <a:off x="9057131" y="5035296"/>
            <a:ext cx="2887979" cy="1304543"/>
          </a:xfrm>
          <a:prstGeom prst="rect">
            <a:avLst/>
          </a:prstGeom>
        </p:spPr>
      </p:pic>
      <p:sp>
        <p:nvSpPr>
          <p:cNvPr id="15" name="object 15"/>
          <p:cNvSpPr txBox="1"/>
          <p:nvPr/>
        </p:nvSpPr>
        <p:spPr>
          <a:xfrm>
            <a:off x="1072008" y="5485832"/>
            <a:ext cx="2541270" cy="779780"/>
          </a:xfrm>
          <a:prstGeom prst="rect">
            <a:avLst/>
          </a:prstGeom>
        </p:spPr>
        <p:txBody>
          <a:bodyPr vert="horz" wrap="square" lIns="0" tIns="12065" rIns="0" bIns="0" rtlCol="0">
            <a:spAutoFit/>
          </a:bodyPr>
          <a:lstStyle/>
          <a:p>
            <a:pPr marL="12700" marR="5080" algn="ctr">
              <a:lnSpc>
                <a:spcPct val="150000"/>
              </a:lnSpc>
              <a:spcBef>
                <a:spcPts val="95"/>
              </a:spcBef>
            </a:pPr>
            <a:r>
              <a:rPr sz="1100" dirty="0">
                <a:solidFill>
                  <a:srgbClr val="FFFFFF"/>
                </a:solidFill>
                <a:latin typeface="Verdana"/>
                <a:cs typeface="Verdana"/>
              </a:rPr>
              <a:t>Answering</a:t>
            </a:r>
            <a:r>
              <a:rPr sz="1100" spc="-50" dirty="0">
                <a:solidFill>
                  <a:srgbClr val="FFFFFF"/>
                </a:solidFill>
                <a:latin typeface="Verdana"/>
                <a:cs typeface="Verdana"/>
              </a:rPr>
              <a:t> </a:t>
            </a:r>
            <a:r>
              <a:rPr sz="1100" dirty="0">
                <a:solidFill>
                  <a:srgbClr val="FFFFFF"/>
                </a:solidFill>
                <a:latin typeface="Verdana"/>
                <a:cs typeface="Verdana"/>
              </a:rPr>
              <a:t>correctly</a:t>
            </a:r>
            <a:r>
              <a:rPr sz="1100" spc="-35" dirty="0">
                <a:solidFill>
                  <a:srgbClr val="FFFFFF"/>
                </a:solidFill>
                <a:latin typeface="Verdana"/>
                <a:cs typeface="Verdana"/>
              </a:rPr>
              <a:t> </a:t>
            </a:r>
            <a:r>
              <a:rPr sz="1100" spc="-25" dirty="0">
                <a:solidFill>
                  <a:srgbClr val="FFFFFF"/>
                </a:solidFill>
                <a:latin typeface="Verdana"/>
                <a:cs typeface="Verdana"/>
              </a:rPr>
              <a:t>earns</a:t>
            </a:r>
            <a:r>
              <a:rPr sz="1100" spc="-30" dirty="0">
                <a:solidFill>
                  <a:srgbClr val="FFFFFF"/>
                </a:solidFill>
                <a:latin typeface="Verdana"/>
                <a:cs typeface="Verdana"/>
              </a:rPr>
              <a:t> </a:t>
            </a:r>
            <a:r>
              <a:rPr sz="1100" dirty="0">
                <a:solidFill>
                  <a:srgbClr val="FFFFFF"/>
                </a:solidFill>
                <a:latin typeface="Verdana"/>
                <a:cs typeface="Verdana"/>
              </a:rPr>
              <a:t>you</a:t>
            </a:r>
            <a:r>
              <a:rPr sz="1100" spc="-25" dirty="0">
                <a:solidFill>
                  <a:srgbClr val="FFFFFF"/>
                </a:solidFill>
                <a:latin typeface="Verdana"/>
                <a:cs typeface="Verdana"/>
              </a:rPr>
              <a:t> </a:t>
            </a:r>
            <a:r>
              <a:rPr sz="1100" spc="-10" dirty="0">
                <a:solidFill>
                  <a:srgbClr val="FFFFFF"/>
                </a:solidFill>
                <a:latin typeface="Verdana"/>
                <a:cs typeface="Verdana"/>
              </a:rPr>
              <a:t>buffs </a:t>
            </a:r>
            <a:r>
              <a:rPr sz="1100" dirty="0">
                <a:solidFill>
                  <a:srgbClr val="FFFFFF"/>
                </a:solidFill>
                <a:latin typeface="Verdana"/>
                <a:cs typeface="Verdana"/>
              </a:rPr>
              <a:t>for</a:t>
            </a:r>
            <a:r>
              <a:rPr sz="1100" spc="-15" dirty="0">
                <a:solidFill>
                  <a:srgbClr val="FFFFFF"/>
                </a:solidFill>
                <a:latin typeface="Verdana"/>
                <a:cs typeface="Verdana"/>
              </a:rPr>
              <a:t> </a:t>
            </a:r>
            <a:r>
              <a:rPr sz="1100" spc="-10" dirty="0">
                <a:solidFill>
                  <a:srgbClr val="FFFFFF"/>
                </a:solidFill>
                <a:latin typeface="Verdana"/>
                <a:cs typeface="Verdana"/>
              </a:rPr>
              <a:t>their</a:t>
            </a:r>
            <a:r>
              <a:rPr sz="1100" dirty="0">
                <a:solidFill>
                  <a:srgbClr val="FFFFFF"/>
                </a:solidFill>
                <a:latin typeface="Verdana"/>
                <a:cs typeface="Verdana"/>
              </a:rPr>
              <a:t> </a:t>
            </a:r>
            <a:r>
              <a:rPr sz="1100" spc="-25" dirty="0">
                <a:solidFill>
                  <a:srgbClr val="FFFFFF"/>
                </a:solidFill>
                <a:latin typeface="Verdana"/>
                <a:cs typeface="Verdana"/>
              </a:rPr>
              <a:t>fight.</a:t>
            </a:r>
            <a:r>
              <a:rPr sz="1100" spc="-30" dirty="0">
                <a:solidFill>
                  <a:srgbClr val="FFFFFF"/>
                </a:solidFill>
                <a:latin typeface="Verdana"/>
                <a:cs typeface="Verdana"/>
              </a:rPr>
              <a:t> </a:t>
            </a:r>
            <a:r>
              <a:rPr sz="1100" dirty="0">
                <a:solidFill>
                  <a:srgbClr val="FFFFFF"/>
                </a:solidFill>
                <a:latin typeface="Verdana"/>
                <a:cs typeface="Verdana"/>
              </a:rPr>
              <a:t>Wrong</a:t>
            </a:r>
            <a:r>
              <a:rPr sz="1100" spc="-20" dirty="0">
                <a:solidFill>
                  <a:srgbClr val="FFFFFF"/>
                </a:solidFill>
                <a:latin typeface="Verdana"/>
                <a:cs typeface="Verdana"/>
              </a:rPr>
              <a:t> </a:t>
            </a:r>
            <a:r>
              <a:rPr sz="1100" spc="-10" dirty="0">
                <a:solidFill>
                  <a:srgbClr val="FFFFFF"/>
                </a:solidFill>
                <a:latin typeface="Verdana"/>
                <a:cs typeface="Verdana"/>
              </a:rPr>
              <a:t>answers penalize</a:t>
            </a:r>
            <a:r>
              <a:rPr sz="1100" spc="-70" dirty="0">
                <a:solidFill>
                  <a:srgbClr val="FFFFFF"/>
                </a:solidFill>
                <a:latin typeface="Verdana"/>
                <a:cs typeface="Verdana"/>
              </a:rPr>
              <a:t> </a:t>
            </a:r>
            <a:r>
              <a:rPr sz="1100" dirty="0">
                <a:solidFill>
                  <a:srgbClr val="FFFFFF"/>
                </a:solidFill>
                <a:latin typeface="Verdana"/>
                <a:cs typeface="Verdana"/>
              </a:rPr>
              <a:t>the</a:t>
            </a:r>
            <a:r>
              <a:rPr sz="1100" spc="-55" dirty="0">
                <a:solidFill>
                  <a:srgbClr val="FFFFFF"/>
                </a:solidFill>
                <a:latin typeface="Verdana"/>
                <a:cs typeface="Verdana"/>
              </a:rPr>
              <a:t> </a:t>
            </a:r>
            <a:r>
              <a:rPr sz="1100" spc="-10" dirty="0">
                <a:solidFill>
                  <a:srgbClr val="FFFFFF"/>
                </a:solidFill>
                <a:latin typeface="Verdana"/>
                <a:cs typeface="Verdana"/>
              </a:rPr>
              <a:t>player</a:t>
            </a:r>
            <a:endParaRPr sz="1100" dirty="0">
              <a:latin typeface="Verdana"/>
              <a:cs typeface="Verdana"/>
            </a:endParaRPr>
          </a:p>
        </p:txBody>
      </p:sp>
      <p:grpSp>
        <p:nvGrpSpPr>
          <p:cNvPr id="21" name="Group 20">
            <a:extLst>
              <a:ext uri="{FF2B5EF4-FFF2-40B4-BE49-F238E27FC236}">
                <a16:creationId xmlns:a16="http://schemas.microsoft.com/office/drawing/2014/main" id="{4C54CB51-A1E1-B226-BE44-A03C49DB5024}"/>
              </a:ext>
            </a:extLst>
          </p:cNvPr>
          <p:cNvGrpSpPr/>
          <p:nvPr/>
        </p:nvGrpSpPr>
        <p:grpSpPr>
          <a:xfrm>
            <a:off x="339269" y="143961"/>
            <a:ext cx="2887979" cy="914400"/>
            <a:chOff x="5068823" y="3581400"/>
            <a:chExt cx="2887979" cy="914400"/>
          </a:xfrm>
        </p:grpSpPr>
        <p:pic>
          <p:nvPicPr>
            <p:cNvPr id="16" name="object 16"/>
            <p:cNvPicPr/>
            <p:nvPr/>
          </p:nvPicPr>
          <p:blipFill>
            <a:blip r:embed="rId9" cstate="print"/>
            <a:stretch>
              <a:fillRect/>
            </a:stretch>
          </p:blipFill>
          <p:spPr>
            <a:xfrm>
              <a:off x="5068823" y="3581400"/>
              <a:ext cx="2887979" cy="914400"/>
            </a:xfrm>
            <a:prstGeom prst="rect">
              <a:avLst/>
            </a:prstGeom>
          </p:spPr>
        </p:pic>
        <p:sp>
          <p:nvSpPr>
            <p:cNvPr id="17" name="object 17"/>
            <p:cNvSpPr txBox="1"/>
            <p:nvPr/>
          </p:nvSpPr>
          <p:spPr>
            <a:xfrm>
              <a:off x="5244210" y="3650716"/>
              <a:ext cx="2496185" cy="740331"/>
            </a:xfrm>
            <a:prstGeom prst="rect">
              <a:avLst/>
            </a:prstGeom>
          </p:spPr>
          <p:txBody>
            <a:bodyPr vert="horz" wrap="square" lIns="0" tIns="12700" rIns="0" bIns="0" rtlCol="0">
              <a:spAutoFit/>
            </a:bodyPr>
            <a:lstStyle/>
            <a:p>
              <a:pPr marL="12700" marR="5080" indent="-2540" algn="ctr">
                <a:lnSpc>
                  <a:spcPct val="150000"/>
                </a:lnSpc>
                <a:spcBef>
                  <a:spcPts val="100"/>
                </a:spcBef>
              </a:pPr>
              <a:r>
                <a:rPr lang="en-US" sz="1100" dirty="0">
                  <a:solidFill>
                    <a:srgbClr val="FFFFFF"/>
                  </a:solidFill>
                  <a:latin typeface="Verdana"/>
                  <a:cs typeface="Verdana"/>
                </a:rPr>
                <a:t>Each mirror begins hidden. Clues to its identity are given by any of the other two mirrors</a:t>
              </a:r>
              <a:endParaRPr sz="1100" dirty="0">
                <a:latin typeface="Verdana"/>
                <a:cs typeface="Verdana"/>
              </a:endParaRPr>
            </a:p>
          </p:txBody>
        </p:sp>
      </p:grpSp>
      <p:sp>
        <p:nvSpPr>
          <p:cNvPr id="20" name="object 6">
            <a:extLst>
              <a:ext uri="{FF2B5EF4-FFF2-40B4-BE49-F238E27FC236}">
                <a16:creationId xmlns:a16="http://schemas.microsoft.com/office/drawing/2014/main" id="{5E6B5858-4157-5C1E-D3DC-50027A2D8916}"/>
              </a:ext>
            </a:extLst>
          </p:cNvPr>
          <p:cNvSpPr txBox="1">
            <a:spLocks/>
          </p:cNvSpPr>
          <p:nvPr/>
        </p:nvSpPr>
        <p:spPr>
          <a:xfrm>
            <a:off x="4224184" y="-4766"/>
            <a:ext cx="4076663" cy="505267"/>
          </a:xfrm>
          <a:prstGeom prst="rect">
            <a:avLst/>
          </a:prstGeom>
        </p:spPr>
        <p:txBody>
          <a:bodyPr vert="horz" wrap="square" lIns="0" tIns="12700" rIns="0" bIns="0" rtlCol="0">
            <a:spAutoFit/>
          </a:bodyPr>
          <a:lstStyle>
            <a:lvl1pPr>
              <a:defRPr sz="2400" b="0" i="0">
                <a:solidFill>
                  <a:schemeClr val="bg1"/>
                </a:solidFill>
                <a:latin typeface="Trebuchet MS"/>
                <a:ea typeface="+mj-ea"/>
                <a:cs typeface="Trebuchet MS"/>
              </a:defRPr>
            </a:lvl1pPr>
          </a:lstStyle>
          <a:p>
            <a:pPr marL="12700">
              <a:spcBef>
                <a:spcPts val="100"/>
              </a:spcBef>
              <a:tabLst>
                <a:tab pos="867410" algn="l"/>
              </a:tabLst>
            </a:pPr>
            <a:r>
              <a:rPr lang="en-US" sz="3200" spc="-350" dirty="0">
                <a:solidFill>
                  <a:srgbClr val="F4AD74"/>
                </a:solidFill>
              </a:rPr>
              <a:t>Step 2: </a:t>
            </a:r>
            <a:r>
              <a:rPr lang="en-US" sz="3200" spc="-350" dirty="0"/>
              <a:t>The Patient Screen</a:t>
            </a:r>
            <a:endParaRPr lang="en-US" sz="3200" dirty="0"/>
          </a:p>
        </p:txBody>
      </p:sp>
      <p:grpSp>
        <p:nvGrpSpPr>
          <p:cNvPr id="30" name="Group 29">
            <a:extLst>
              <a:ext uri="{FF2B5EF4-FFF2-40B4-BE49-F238E27FC236}">
                <a16:creationId xmlns:a16="http://schemas.microsoft.com/office/drawing/2014/main" id="{1073F1DA-BFC3-6307-246F-2672FF257825}"/>
              </a:ext>
            </a:extLst>
          </p:cNvPr>
          <p:cNvGrpSpPr/>
          <p:nvPr/>
        </p:nvGrpSpPr>
        <p:grpSpPr>
          <a:xfrm>
            <a:off x="5530285" y="2697244"/>
            <a:ext cx="2528176" cy="694652"/>
            <a:chOff x="1689042" y="2033453"/>
            <a:chExt cx="2528176" cy="694652"/>
          </a:xfrm>
        </p:grpSpPr>
        <p:pic>
          <p:nvPicPr>
            <p:cNvPr id="31" name="object 12">
              <a:extLst>
                <a:ext uri="{FF2B5EF4-FFF2-40B4-BE49-F238E27FC236}">
                  <a16:creationId xmlns:a16="http://schemas.microsoft.com/office/drawing/2014/main" id="{2CFA5DAB-4380-46AB-C92B-A6B896025A7F}"/>
                </a:ext>
              </a:extLst>
            </p:cNvPr>
            <p:cNvPicPr/>
            <p:nvPr/>
          </p:nvPicPr>
          <p:blipFill>
            <a:blip r:embed="rId7" cstate="print"/>
            <a:stretch>
              <a:fillRect/>
            </a:stretch>
          </p:blipFill>
          <p:spPr>
            <a:xfrm>
              <a:off x="1689042" y="2033453"/>
              <a:ext cx="2528176" cy="694652"/>
            </a:xfrm>
            <a:prstGeom prst="rect">
              <a:avLst/>
            </a:prstGeom>
          </p:spPr>
        </p:pic>
        <p:sp>
          <p:nvSpPr>
            <p:cNvPr id="32" name="object 13">
              <a:extLst>
                <a:ext uri="{FF2B5EF4-FFF2-40B4-BE49-F238E27FC236}">
                  <a16:creationId xmlns:a16="http://schemas.microsoft.com/office/drawing/2014/main" id="{2416FCD9-77B5-C5BB-4635-5893AFD11671}"/>
                </a:ext>
              </a:extLst>
            </p:cNvPr>
            <p:cNvSpPr txBox="1"/>
            <p:nvPr/>
          </p:nvSpPr>
          <p:spPr>
            <a:xfrm>
              <a:off x="1788800" y="2063877"/>
              <a:ext cx="2342592" cy="485774"/>
            </a:xfrm>
            <a:prstGeom prst="rect">
              <a:avLst/>
            </a:prstGeom>
          </p:spPr>
          <p:txBody>
            <a:bodyPr vert="horz" wrap="square" lIns="0" tIns="12065" rIns="0" bIns="0" rtlCol="0">
              <a:spAutoFit/>
            </a:bodyPr>
            <a:lstStyle/>
            <a:p>
              <a:pPr marL="12700" marR="5080" indent="-1270" algn="ctr">
                <a:lnSpc>
                  <a:spcPct val="150100"/>
                </a:lnSpc>
                <a:spcBef>
                  <a:spcPts val="95"/>
                </a:spcBef>
              </a:pPr>
              <a:r>
                <a:rPr lang="en-US" sz="1100" dirty="0">
                  <a:solidFill>
                    <a:srgbClr val="FFFFFF"/>
                  </a:solidFill>
                  <a:latin typeface="Verdana"/>
                  <a:cs typeface="Verdana"/>
                </a:rPr>
                <a:t>This mirror determines the objective in that arena</a:t>
              </a:r>
              <a:endParaRPr sz="1100" dirty="0">
                <a:latin typeface="Verdana"/>
                <a:cs typeface="Verdana"/>
              </a:endParaRPr>
            </a:p>
          </p:txBody>
        </p:sp>
      </p:grpSp>
      <p:grpSp>
        <p:nvGrpSpPr>
          <p:cNvPr id="33" name="Group 32">
            <a:extLst>
              <a:ext uri="{FF2B5EF4-FFF2-40B4-BE49-F238E27FC236}">
                <a16:creationId xmlns:a16="http://schemas.microsoft.com/office/drawing/2014/main" id="{F8C1EAAA-9D0F-2DFD-65C7-2D5AFE7CB7A9}"/>
              </a:ext>
            </a:extLst>
          </p:cNvPr>
          <p:cNvGrpSpPr/>
          <p:nvPr/>
        </p:nvGrpSpPr>
        <p:grpSpPr>
          <a:xfrm>
            <a:off x="9416934" y="2697245"/>
            <a:ext cx="2528176" cy="846876"/>
            <a:chOff x="1689042" y="2033453"/>
            <a:chExt cx="2528176" cy="694652"/>
          </a:xfrm>
        </p:grpSpPr>
        <p:pic>
          <p:nvPicPr>
            <p:cNvPr id="34" name="object 12">
              <a:extLst>
                <a:ext uri="{FF2B5EF4-FFF2-40B4-BE49-F238E27FC236}">
                  <a16:creationId xmlns:a16="http://schemas.microsoft.com/office/drawing/2014/main" id="{E1D10788-DDBC-DBAD-5E87-042661DC8E3F}"/>
                </a:ext>
              </a:extLst>
            </p:cNvPr>
            <p:cNvPicPr/>
            <p:nvPr/>
          </p:nvPicPr>
          <p:blipFill>
            <a:blip r:embed="rId7" cstate="print"/>
            <a:stretch>
              <a:fillRect/>
            </a:stretch>
          </p:blipFill>
          <p:spPr>
            <a:xfrm>
              <a:off x="1689042" y="2033453"/>
              <a:ext cx="2528176" cy="694652"/>
            </a:xfrm>
            <a:prstGeom prst="rect">
              <a:avLst/>
            </a:prstGeom>
          </p:spPr>
        </p:pic>
        <p:sp>
          <p:nvSpPr>
            <p:cNvPr id="35" name="object 13">
              <a:extLst>
                <a:ext uri="{FF2B5EF4-FFF2-40B4-BE49-F238E27FC236}">
                  <a16:creationId xmlns:a16="http://schemas.microsoft.com/office/drawing/2014/main" id="{0D5225D1-51F9-5268-6D88-89949B925AAB}"/>
                </a:ext>
              </a:extLst>
            </p:cNvPr>
            <p:cNvSpPr txBox="1"/>
            <p:nvPr/>
          </p:nvSpPr>
          <p:spPr>
            <a:xfrm>
              <a:off x="1788800" y="2063877"/>
              <a:ext cx="2342592" cy="606732"/>
            </a:xfrm>
            <a:prstGeom prst="rect">
              <a:avLst/>
            </a:prstGeom>
          </p:spPr>
          <p:txBody>
            <a:bodyPr vert="horz" wrap="square" lIns="0" tIns="12065" rIns="0" bIns="0" rtlCol="0">
              <a:spAutoFit/>
            </a:bodyPr>
            <a:lstStyle/>
            <a:p>
              <a:pPr marL="12700" marR="5080" indent="-1270" algn="ctr">
                <a:lnSpc>
                  <a:spcPct val="150100"/>
                </a:lnSpc>
                <a:spcBef>
                  <a:spcPts val="95"/>
                </a:spcBef>
              </a:pPr>
              <a:r>
                <a:rPr lang="en-US" sz="1100" dirty="0">
                  <a:solidFill>
                    <a:srgbClr val="FFFFFF"/>
                  </a:solidFill>
                  <a:latin typeface="Verdana"/>
                  <a:cs typeface="Verdana"/>
                </a:rPr>
                <a:t>The third mirror determines the type of puzzle / hazard in the arena</a:t>
              </a:r>
              <a:endParaRPr sz="1100" dirty="0">
                <a:latin typeface="Verdana"/>
                <a:cs typeface="Verdana"/>
              </a:endParaRPr>
            </a:p>
          </p:txBody>
        </p:sp>
      </p:grpSp>
      <p:grpSp>
        <p:nvGrpSpPr>
          <p:cNvPr id="36" name="Group 35">
            <a:extLst>
              <a:ext uri="{FF2B5EF4-FFF2-40B4-BE49-F238E27FC236}">
                <a16:creationId xmlns:a16="http://schemas.microsoft.com/office/drawing/2014/main" id="{3256DF5C-A9E2-F9C6-FBBA-41015156B8B0}"/>
              </a:ext>
            </a:extLst>
          </p:cNvPr>
          <p:cNvGrpSpPr/>
          <p:nvPr/>
        </p:nvGrpSpPr>
        <p:grpSpPr>
          <a:xfrm>
            <a:off x="5444459" y="3810000"/>
            <a:ext cx="2528176" cy="694652"/>
            <a:chOff x="1689042" y="2033453"/>
            <a:chExt cx="2528176" cy="694652"/>
          </a:xfrm>
        </p:grpSpPr>
        <p:pic>
          <p:nvPicPr>
            <p:cNvPr id="37" name="object 12">
              <a:extLst>
                <a:ext uri="{FF2B5EF4-FFF2-40B4-BE49-F238E27FC236}">
                  <a16:creationId xmlns:a16="http://schemas.microsoft.com/office/drawing/2014/main" id="{B886996F-895F-C480-2E20-5BD3E24BBABA}"/>
                </a:ext>
              </a:extLst>
            </p:cNvPr>
            <p:cNvPicPr/>
            <p:nvPr/>
          </p:nvPicPr>
          <p:blipFill>
            <a:blip r:embed="rId7" cstate="print"/>
            <a:stretch>
              <a:fillRect/>
            </a:stretch>
          </p:blipFill>
          <p:spPr>
            <a:xfrm>
              <a:off x="1689042" y="2033453"/>
              <a:ext cx="2528176" cy="694652"/>
            </a:xfrm>
            <a:prstGeom prst="rect">
              <a:avLst/>
            </a:prstGeom>
          </p:spPr>
        </p:pic>
        <p:sp>
          <p:nvSpPr>
            <p:cNvPr id="38" name="object 13">
              <a:extLst>
                <a:ext uri="{FF2B5EF4-FFF2-40B4-BE49-F238E27FC236}">
                  <a16:creationId xmlns:a16="http://schemas.microsoft.com/office/drawing/2014/main" id="{74011C14-1B1E-AA21-BF0B-0AFD7B6382B9}"/>
                </a:ext>
              </a:extLst>
            </p:cNvPr>
            <p:cNvSpPr txBox="1"/>
            <p:nvPr/>
          </p:nvSpPr>
          <p:spPr>
            <a:xfrm>
              <a:off x="1788800" y="2063877"/>
              <a:ext cx="2342592" cy="485774"/>
            </a:xfrm>
            <a:prstGeom prst="rect">
              <a:avLst/>
            </a:prstGeom>
          </p:spPr>
          <p:txBody>
            <a:bodyPr vert="horz" wrap="square" lIns="0" tIns="12065" rIns="0" bIns="0" rtlCol="0">
              <a:spAutoFit/>
            </a:bodyPr>
            <a:lstStyle/>
            <a:p>
              <a:pPr marL="12700" marR="5080" indent="-1270" algn="ctr">
                <a:lnSpc>
                  <a:spcPct val="150100"/>
                </a:lnSpc>
                <a:spcBef>
                  <a:spcPts val="95"/>
                </a:spcBef>
              </a:pPr>
              <a:r>
                <a:rPr lang="en-US" sz="1100" dirty="0">
                  <a:solidFill>
                    <a:srgbClr val="FFFFFF"/>
                  </a:solidFill>
                  <a:latin typeface="Verdana"/>
                  <a:cs typeface="Verdana"/>
                </a:rPr>
                <a:t>The enemies you face will be combination of all 3 mirrors</a:t>
              </a:r>
              <a:endParaRPr sz="1100" dirty="0">
                <a:latin typeface="Verdana"/>
                <a:cs typeface="Verdana"/>
              </a:endParaRPr>
            </a:p>
          </p:txBody>
        </p:sp>
      </p:grpSp>
      <p:grpSp>
        <p:nvGrpSpPr>
          <p:cNvPr id="19" name="Group 18">
            <a:extLst>
              <a:ext uri="{FF2B5EF4-FFF2-40B4-BE49-F238E27FC236}">
                <a16:creationId xmlns:a16="http://schemas.microsoft.com/office/drawing/2014/main" id="{455F4AD2-2147-F178-929D-264570E82E89}"/>
              </a:ext>
            </a:extLst>
          </p:cNvPr>
          <p:cNvGrpSpPr/>
          <p:nvPr/>
        </p:nvGrpSpPr>
        <p:grpSpPr>
          <a:xfrm>
            <a:off x="9422" y="38860"/>
            <a:ext cx="457200" cy="457200"/>
            <a:chOff x="4045574" y="1632466"/>
            <a:chExt cx="457200" cy="457200"/>
          </a:xfrm>
        </p:grpSpPr>
        <p:sp>
          <p:nvSpPr>
            <p:cNvPr id="18" name="Oval 17">
              <a:extLst>
                <a:ext uri="{FF2B5EF4-FFF2-40B4-BE49-F238E27FC236}">
                  <a16:creationId xmlns:a16="http://schemas.microsoft.com/office/drawing/2014/main" id="{2B1E8796-9185-79D8-1DC7-330FDD429101}"/>
                </a:ext>
              </a:extLst>
            </p:cNvPr>
            <p:cNvSpPr/>
            <p:nvPr/>
          </p:nvSpPr>
          <p:spPr>
            <a:xfrm>
              <a:off x="4045574" y="1632466"/>
              <a:ext cx="457200" cy="457200"/>
            </a:xfrm>
            <a:prstGeom prst="ellipse">
              <a:avLst/>
            </a:prstGeom>
            <a:solidFill>
              <a:schemeClr val="tx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1" name="TextBox 10">
              <a:extLst>
                <a:ext uri="{FF2B5EF4-FFF2-40B4-BE49-F238E27FC236}">
                  <a16:creationId xmlns:a16="http://schemas.microsoft.com/office/drawing/2014/main" id="{C568A2FF-17D3-9280-433A-F7143969B701}"/>
                </a:ext>
              </a:extLst>
            </p:cNvPr>
            <p:cNvSpPr txBox="1"/>
            <p:nvPr/>
          </p:nvSpPr>
          <p:spPr>
            <a:xfrm>
              <a:off x="4134448" y="1664379"/>
              <a:ext cx="312906" cy="369332"/>
            </a:xfrm>
            <a:prstGeom prst="rect">
              <a:avLst/>
            </a:prstGeom>
            <a:noFill/>
          </p:spPr>
          <p:txBody>
            <a:bodyPr wrap="none" rtlCol="0">
              <a:spAutoFit/>
            </a:bodyPr>
            <a:lstStyle/>
            <a:p>
              <a:r>
                <a:rPr lang="en-US" b="1" dirty="0">
                  <a:solidFill>
                    <a:schemeClr val="bg1"/>
                  </a:solidFill>
                </a:rPr>
                <a:t>1</a:t>
              </a:r>
              <a:endParaRPr lang="en-KE" b="1" dirty="0">
                <a:solidFill>
                  <a:schemeClr val="bg1"/>
                </a:solidFill>
              </a:endParaRPr>
            </a:p>
          </p:txBody>
        </p:sp>
      </p:grpSp>
      <p:grpSp>
        <p:nvGrpSpPr>
          <p:cNvPr id="22" name="Group 21">
            <a:extLst>
              <a:ext uri="{FF2B5EF4-FFF2-40B4-BE49-F238E27FC236}">
                <a16:creationId xmlns:a16="http://schemas.microsoft.com/office/drawing/2014/main" id="{A7907792-9BB2-9B90-AA09-4572FA594AF3}"/>
              </a:ext>
            </a:extLst>
          </p:cNvPr>
          <p:cNvGrpSpPr/>
          <p:nvPr/>
        </p:nvGrpSpPr>
        <p:grpSpPr>
          <a:xfrm>
            <a:off x="1537932" y="2589634"/>
            <a:ext cx="457200" cy="457200"/>
            <a:chOff x="4045574" y="1632466"/>
            <a:chExt cx="457200" cy="457200"/>
          </a:xfrm>
        </p:grpSpPr>
        <p:sp>
          <p:nvSpPr>
            <p:cNvPr id="24" name="Oval 23">
              <a:extLst>
                <a:ext uri="{FF2B5EF4-FFF2-40B4-BE49-F238E27FC236}">
                  <a16:creationId xmlns:a16="http://schemas.microsoft.com/office/drawing/2014/main" id="{84712E45-45BA-F522-0C89-225FD93963F6}"/>
                </a:ext>
              </a:extLst>
            </p:cNvPr>
            <p:cNvSpPr/>
            <p:nvPr/>
          </p:nvSpPr>
          <p:spPr>
            <a:xfrm>
              <a:off x="4045574" y="1632466"/>
              <a:ext cx="457200" cy="457200"/>
            </a:xfrm>
            <a:prstGeom prst="ellipse">
              <a:avLst/>
            </a:prstGeom>
            <a:solidFill>
              <a:schemeClr val="tx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25" name="TextBox 24">
              <a:extLst>
                <a:ext uri="{FF2B5EF4-FFF2-40B4-BE49-F238E27FC236}">
                  <a16:creationId xmlns:a16="http://schemas.microsoft.com/office/drawing/2014/main" id="{70F786E9-C0B0-1417-B31B-F20E1E9096EF}"/>
                </a:ext>
              </a:extLst>
            </p:cNvPr>
            <p:cNvSpPr txBox="1"/>
            <p:nvPr/>
          </p:nvSpPr>
          <p:spPr>
            <a:xfrm>
              <a:off x="4134448" y="1664379"/>
              <a:ext cx="312906" cy="369332"/>
            </a:xfrm>
            <a:prstGeom prst="rect">
              <a:avLst/>
            </a:prstGeom>
            <a:noFill/>
          </p:spPr>
          <p:txBody>
            <a:bodyPr wrap="none" rtlCol="0">
              <a:spAutoFit/>
            </a:bodyPr>
            <a:lstStyle/>
            <a:p>
              <a:r>
                <a:rPr lang="en-US" b="1" dirty="0">
                  <a:solidFill>
                    <a:schemeClr val="bg1"/>
                  </a:solidFill>
                </a:rPr>
                <a:t>2</a:t>
              </a:r>
              <a:endParaRPr lang="en-KE" b="1" dirty="0">
                <a:solidFill>
                  <a:schemeClr val="bg1"/>
                </a:solidFill>
              </a:endParaRPr>
            </a:p>
          </p:txBody>
        </p:sp>
      </p:grpSp>
      <p:grpSp>
        <p:nvGrpSpPr>
          <p:cNvPr id="26" name="Group 25">
            <a:extLst>
              <a:ext uri="{FF2B5EF4-FFF2-40B4-BE49-F238E27FC236}">
                <a16:creationId xmlns:a16="http://schemas.microsoft.com/office/drawing/2014/main" id="{D140E077-2587-2556-E207-1F8FD0F52307}"/>
              </a:ext>
            </a:extLst>
          </p:cNvPr>
          <p:cNvGrpSpPr/>
          <p:nvPr/>
        </p:nvGrpSpPr>
        <p:grpSpPr>
          <a:xfrm>
            <a:off x="5188490" y="3604205"/>
            <a:ext cx="457200" cy="457200"/>
            <a:chOff x="4045574" y="1632466"/>
            <a:chExt cx="457200" cy="457200"/>
          </a:xfrm>
        </p:grpSpPr>
        <p:sp>
          <p:nvSpPr>
            <p:cNvPr id="27" name="Oval 26">
              <a:extLst>
                <a:ext uri="{FF2B5EF4-FFF2-40B4-BE49-F238E27FC236}">
                  <a16:creationId xmlns:a16="http://schemas.microsoft.com/office/drawing/2014/main" id="{1D031748-7285-C11F-8450-17D6C36B9266}"/>
                </a:ext>
              </a:extLst>
            </p:cNvPr>
            <p:cNvSpPr/>
            <p:nvPr/>
          </p:nvSpPr>
          <p:spPr>
            <a:xfrm>
              <a:off x="4045574" y="1632466"/>
              <a:ext cx="457200" cy="457200"/>
            </a:xfrm>
            <a:prstGeom prst="ellipse">
              <a:avLst/>
            </a:prstGeom>
            <a:solidFill>
              <a:schemeClr val="tx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28" name="TextBox 27">
              <a:extLst>
                <a:ext uri="{FF2B5EF4-FFF2-40B4-BE49-F238E27FC236}">
                  <a16:creationId xmlns:a16="http://schemas.microsoft.com/office/drawing/2014/main" id="{4B1BDD3B-5A81-C8EB-080F-3C7AF4F4B460}"/>
                </a:ext>
              </a:extLst>
            </p:cNvPr>
            <p:cNvSpPr txBox="1"/>
            <p:nvPr/>
          </p:nvSpPr>
          <p:spPr>
            <a:xfrm>
              <a:off x="4134448" y="1664379"/>
              <a:ext cx="312906" cy="369332"/>
            </a:xfrm>
            <a:prstGeom prst="rect">
              <a:avLst/>
            </a:prstGeom>
            <a:noFill/>
          </p:spPr>
          <p:txBody>
            <a:bodyPr wrap="none" rtlCol="0">
              <a:spAutoFit/>
            </a:bodyPr>
            <a:lstStyle/>
            <a:p>
              <a:r>
                <a:rPr lang="en-US" b="1" dirty="0">
                  <a:solidFill>
                    <a:schemeClr val="bg1"/>
                  </a:solidFill>
                </a:rPr>
                <a:t>3</a:t>
              </a:r>
              <a:endParaRPr lang="en-KE" b="1" dirty="0">
                <a:solidFill>
                  <a:schemeClr val="bg1"/>
                </a:solidFill>
              </a:endParaRPr>
            </a:p>
          </p:txBody>
        </p:sp>
      </p:grpSp>
      <p:grpSp>
        <p:nvGrpSpPr>
          <p:cNvPr id="29" name="Group 28">
            <a:extLst>
              <a:ext uri="{FF2B5EF4-FFF2-40B4-BE49-F238E27FC236}">
                <a16:creationId xmlns:a16="http://schemas.microsoft.com/office/drawing/2014/main" id="{04DE88CD-9794-0A9E-D80C-9605DE7C2035}"/>
              </a:ext>
            </a:extLst>
          </p:cNvPr>
          <p:cNvGrpSpPr/>
          <p:nvPr/>
        </p:nvGrpSpPr>
        <p:grpSpPr>
          <a:xfrm>
            <a:off x="541590" y="5211724"/>
            <a:ext cx="457200" cy="457200"/>
            <a:chOff x="4045574" y="1632466"/>
            <a:chExt cx="457200" cy="457200"/>
          </a:xfrm>
        </p:grpSpPr>
        <p:sp>
          <p:nvSpPr>
            <p:cNvPr id="39" name="Oval 38">
              <a:extLst>
                <a:ext uri="{FF2B5EF4-FFF2-40B4-BE49-F238E27FC236}">
                  <a16:creationId xmlns:a16="http://schemas.microsoft.com/office/drawing/2014/main" id="{A255C602-F732-ED51-C852-FC47BA4F7490}"/>
                </a:ext>
              </a:extLst>
            </p:cNvPr>
            <p:cNvSpPr/>
            <p:nvPr/>
          </p:nvSpPr>
          <p:spPr>
            <a:xfrm>
              <a:off x="4045574" y="1632466"/>
              <a:ext cx="457200" cy="457200"/>
            </a:xfrm>
            <a:prstGeom prst="ellipse">
              <a:avLst/>
            </a:prstGeom>
            <a:solidFill>
              <a:schemeClr val="tx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40" name="TextBox 39">
              <a:extLst>
                <a:ext uri="{FF2B5EF4-FFF2-40B4-BE49-F238E27FC236}">
                  <a16:creationId xmlns:a16="http://schemas.microsoft.com/office/drawing/2014/main" id="{070F9CC8-F31F-CE28-B6E9-745D2B5E414B}"/>
                </a:ext>
              </a:extLst>
            </p:cNvPr>
            <p:cNvSpPr txBox="1"/>
            <p:nvPr/>
          </p:nvSpPr>
          <p:spPr>
            <a:xfrm>
              <a:off x="4134448" y="1664379"/>
              <a:ext cx="312906" cy="369332"/>
            </a:xfrm>
            <a:prstGeom prst="rect">
              <a:avLst/>
            </a:prstGeom>
            <a:noFill/>
          </p:spPr>
          <p:txBody>
            <a:bodyPr wrap="none" rtlCol="0">
              <a:spAutoFit/>
            </a:bodyPr>
            <a:lstStyle/>
            <a:p>
              <a:r>
                <a:rPr lang="en-US" b="1" dirty="0">
                  <a:solidFill>
                    <a:schemeClr val="bg1"/>
                  </a:solidFill>
                </a:rPr>
                <a:t>4</a:t>
              </a:r>
              <a:endParaRPr lang="en-KE" b="1" dirty="0">
                <a:solidFill>
                  <a:schemeClr val="bg1"/>
                </a:solidFill>
              </a:endParaRPr>
            </a:p>
          </p:txBody>
        </p:sp>
      </p:grpSp>
      <p:sp>
        <p:nvSpPr>
          <p:cNvPr id="41" name="object 15">
            <a:extLst>
              <a:ext uri="{FF2B5EF4-FFF2-40B4-BE49-F238E27FC236}">
                <a16:creationId xmlns:a16="http://schemas.microsoft.com/office/drawing/2014/main" id="{604C5ED3-EAF7-CA97-D3CA-5850A396B869}"/>
              </a:ext>
            </a:extLst>
          </p:cNvPr>
          <p:cNvSpPr txBox="1"/>
          <p:nvPr/>
        </p:nvSpPr>
        <p:spPr>
          <a:xfrm>
            <a:off x="9230485" y="5162925"/>
            <a:ext cx="2541270" cy="993605"/>
          </a:xfrm>
          <a:prstGeom prst="rect">
            <a:avLst/>
          </a:prstGeom>
        </p:spPr>
        <p:txBody>
          <a:bodyPr vert="horz" wrap="square" lIns="0" tIns="12065" rIns="0" bIns="0" rtlCol="0">
            <a:spAutoFit/>
          </a:bodyPr>
          <a:lstStyle/>
          <a:p>
            <a:pPr marL="12700" marR="5080" algn="ctr">
              <a:lnSpc>
                <a:spcPct val="150000"/>
              </a:lnSpc>
              <a:spcBef>
                <a:spcPts val="95"/>
              </a:spcBef>
            </a:pPr>
            <a:r>
              <a:rPr lang="en-US" sz="1100" dirty="0">
                <a:solidFill>
                  <a:srgbClr val="FFFFFF"/>
                </a:solidFill>
                <a:latin typeface="Verdana"/>
                <a:cs typeface="Verdana"/>
              </a:rPr>
              <a:t>If the patient contains a boss all the mirrors will contain the same aspect  . Instead of clues they will give info on the story </a:t>
            </a:r>
            <a:endParaRPr sz="1100" dirty="0">
              <a:latin typeface="Verdana"/>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6">
            <a:extLst>
              <a:ext uri="{FF2B5EF4-FFF2-40B4-BE49-F238E27FC236}">
                <a16:creationId xmlns:a16="http://schemas.microsoft.com/office/drawing/2014/main" id="{1162E14A-36F3-EEF5-59F5-0D207785A47D}"/>
              </a:ext>
            </a:extLst>
          </p:cNvPr>
          <p:cNvSpPr txBox="1">
            <a:spLocks/>
          </p:cNvSpPr>
          <p:nvPr/>
        </p:nvSpPr>
        <p:spPr>
          <a:xfrm>
            <a:off x="4224184" y="-4766"/>
            <a:ext cx="4076663" cy="505267"/>
          </a:xfrm>
          <a:prstGeom prst="rect">
            <a:avLst/>
          </a:prstGeom>
        </p:spPr>
        <p:txBody>
          <a:bodyPr vert="horz" wrap="square" lIns="0" tIns="12700" rIns="0" bIns="0" rtlCol="0">
            <a:spAutoFit/>
          </a:bodyPr>
          <a:lstStyle>
            <a:lvl1pPr>
              <a:defRPr sz="2400" b="0" i="0">
                <a:solidFill>
                  <a:schemeClr val="bg1"/>
                </a:solidFill>
                <a:latin typeface="Trebuchet MS"/>
                <a:ea typeface="+mj-ea"/>
                <a:cs typeface="Trebuchet MS"/>
              </a:defRPr>
            </a:lvl1pPr>
          </a:lstStyle>
          <a:p>
            <a:pPr marL="12700">
              <a:spcBef>
                <a:spcPts val="100"/>
              </a:spcBef>
              <a:tabLst>
                <a:tab pos="867410" algn="l"/>
              </a:tabLst>
            </a:pPr>
            <a:r>
              <a:rPr lang="en-US" sz="3200" spc="-350" dirty="0">
                <a:solidFill>
                  <a:srgbClr val="F4AD74"/>
                </a:solidFill>
              </a:rPr>
              <a:t>Stage 3: </a:t>
            </a:r>
            <a:r>
              <a:rPr lang="en-US" sz="3200" spc="-350" dirty="0"/>
              <a:t>Preparation</a:t>
            </a:r>
            <a:endParaRPr lang="en-US" sz="3200" dirty="0"/>
          </a:p>
        </p:txBody>
      </p:sp>
      <p:pic>
        <p:nvPicPr>
          <p:cNvPr id="12" name="Picture 11">
            <a:extLst>
              <a:ext uri="{FF2B5EF4-FFF2-40B4-BE49-F238E27FC236}">
                <a16:creationId xmlns:a16="http://schemas.microsoft.com/office/drawing/2014/main" id="{F157A619-CC52-0579-DFBF-9D6C8A1E61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715" b="15556"/>
          <a:stretch/>
        </p:blipFill>
        <p:spPr>
          <a:xfrm>
            <a:off x="762000" y="1600200"/>
            <a:ext cx="7326160" cy="4114800"/>
          </a:xfrm>
          <a:prstGeom prst="rect">
            <a:avLst/>
          </a:prstGeom>
        </p:spPr>
      </p:pic>
      <p:pic>
        <p:nvPicPr>
          <p:cNvPr id="13" name="object 8">
            <a:extLst>
              <a:ext uri="{FF2B5EF4-FFF2-40B4-BE49-F238E27FC236}">
                <a16:creationId xmlns:a16="http://schemas.microsoft.com/office/drawing/2014/main" id="{4F5DC030-A8F2-9C52-F3D8-F2F8E7273B88}"/>
              </a:ext>
            </a:extLst>
          </p:cNvPr>
          <p:cNvPicPr/>
          <p:nvPr/>
        </p:nvPicPr>
        <p:blipFill>
          <a:blip r:embed="rId4" cstate="print"/>
          <a:stretch>
            <a:fillRect/>
          </a:stretch>
        </p:blipFill>
        <p:spPr>
          <a:xfrm>
            <a:off x="8307774" y="2743200"/>
            <a:ext cx="3514344" cy="2092452"/>
          </a:xfrm>
          <a:prstGeom prst="rect">
            <a:avLst/>
          </a:prstGeom>
        </p:spPr>
      </p:pic>
      <p:sp>
        <p:nvSpPr>
          <p:cNvPr id="14" name="object 9">
            <a:extLst>
              <a:ext uri="{FF2B5EF4-FFF2-40B4-BE49-F238E27FC236}">
                <a16:creationId xmlns:a16="http://schemas.microsoft.com/office/drawing/2014/main" id="{C257CDE5-2796-0CEC-532D-22885A291FF5}"/>
              </a:ext>
            </a:extLst>
          </p:cNvPr>
          <p:cNvSpPr txBox="1"/>
          <p:nvPr/>
        </p:nvSpPr>
        <p:spPr>
          <a:xfrm>
            <a:off x="8553646" y="2286000"/>
            <a:ext cx="3022600" cy="2405467"/>
          </a:xfrm>
          <a:prstGeom prst="rect">
            <a:avLst/>
          </a:prstGeom>
        </p:spPr>
        <p:txBody>
          <a:bodyPr vert="horz" wrap="square" lIns="0" tIns="13335" rIns="0" bIns="0" rtlCol="0">
            <a:spAutoFit/>
          </a:bodyPr>
          <a:lstStyle/>
          <a:p>
            <a:pPr algn="ctr">
              <a:lnSpc>
                <a:spcPct val="100000"/>
              </a:lnSpc>
              <a:spcBef>
                <a:spcPts val="105"/>
              </a:spcBef>
            </a:pPr>
            <a:r>
              <a:rPr lang="en-US" sz="3200" spc="-290" dirty="0">
                <a:solidFill>
                  <a:srgbClr val="F4AD74"/>
                </a:solidFill>
                <a:latin typeface="Trebuchet MS"/>
                <a:cs typeface="Trebuchet MS"/>
              </a:rPr>
              <a:t>Preparing</a:t>
            </a:r>
            <a:endParaRPr sz="3200" dirty="0">
              <a:latin typeface="Trebuchet MS"/>
              <a:cs typeface="Trebuchet MS"/>
            </a:endParaRPr>
          </a:p>
          <a:p>
            <a:pPr marL="12700" marR="5080" indent="-635" algn="ctr">
              <a:lnSpc>
                <a:spcPct val="150000"/>
              </a:lnSpc>
              <a:spcBef>
                <a:spcPts val="1570"/>
              </a:spcBef>
            </a:pPr>
            <a:r>
              <a:rPr lang="en-US" sz="1100" dirty="0">
                <a:solidFill>
                  <a:srgbClr val="FFFFFF"/>
                </a:solidFill>
                <a:latin typeface="Verdana"/>
                <a:cs typeface="Verdana"/>
              </a:rPr>
              <a:t>The player will then get to choose what emotions they will use in the patients mind.</a:t>
            </a:r>
            <a:br>
              <a:rPr lang="en-US" sz="1100" dirty="0">
                <a:solidFill>
                  <a:srgbClr val="FFFFFF"/>
                </a:solidFill>
                <a:latin typeface="Verdana"/>
                <a:cs typeface="Verdana"/>
              </a:rPr>
            </a:br>
            <a:r>
              <a:rPr lang="en-US" sz="1100" dirty="0">
                <a:solidFill>
                  <a:srgbClr val="FFFFFF"/>
                </a:solidFill>
                <a:latin typeface="Verdana"/>
                <a:cs typeface="Tahoma"/>
              </a:rPr>
              <a:t>The strategy is to match the opposites of each of the aspects within the patient</a:t>
            </a:r>
          </a:p>
          <a:p>
            <a:pPr marL="12700" marR="5080" indent="-635" algn="ctr">
              <a:lnSpc>
                <a:spcPct val="150000"/>
              </a:lnSpc>
              <a:spcBef>
                <a:spcPts val="1570"/>
              </a:spcBef>
            </a:pPr>
            <a:r>
              <a:rPr lang="en-US" sz="1100" dirty="0">
                <a:solidFill>
                  <a:srgbClr val="FFFFFF"/>
                </a:solidFill>
                <a:latin typeface="Verdana"/>
                <a:cs typeface="Tahoma"/>
              </a:rPr>
              <a:t>Once done they can enter the arena.</a:t>
            </a:r>
            <a:endParaRPr sz="1100" dirty="0">
              <a:latin typeface="Tahoma"/>
              <a:cs typeface="Tahoma"/>
            </a:endParaRPr>
          </a:p>
        </p:txBody>
      </p:sp>
    </p:spTree>
    <p:extLst>
      <p:ext uri="{BB962C8B-B14F-4D97-AF65-F5344CB8AC3E}">
        <p14:creationId xmlns:p14="http://schemas.microsoft.com/office/powerpoint/2010/main" val="1434213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982A856-89F3-1486-310C-4E97B14CF9BE}"/>
              </a:ext>
            </a:extLst>
          </p:cNvPr>
          <p:cNvPicPr>
            <a:picLocks noChangeAspect="1"/>
          </p:cNvPicPr>
          <p:nvPr/>
        </p:nvPicPr>
        <p:blipFill>
          <a:blip r:embed="rId2"/>
          <a:stretch>
            <a:fillRect/>
          </a:stretch>
        </p:blipFill>
        <p:spPr>
          <a:xfrm>
            <a:off x="0" y="3910"/>
            <a:ext cx="12192000" cy="6857999"/>
          </a:xfrm>
          <a:prstGeom prst="rect">
            <a:avLst/>
          </a:prstGeom>
        </p:spPr>
      </p:pic>
      <p:grpSp>
        <p:nvGrpSpPr>
          <p:cNvPr id="3" name="Group 2">
            <a:extLst>
              <a:ext uri="{FF2B5EF4-FFF2-40B4-BE49-F238E27FC236}">
                <a16:creationId xmlns:a16="http://schemas.microsoft.com/office/drawing/2014/main" id="{178C3A3E-EE9E-5F0B-F441-09BC7EFD98DE}"/>
              </a:ext>
            </a:extLst>
          </p:cNvPr>
          <p:cNvGrpSpPr/>
          <p:nvPr/>
        </p:nvGrpSpPr>
        <p:grpSpPr>
          <a:xfrm>
            <a:off x="381412" y="1132058"/>
            <a:ext cx="2276063" cy="1098212"/>
            <a:chOff x="3400256" y="4372741"/>
            <a:chExt cx="4897025" cy="1090002"/>
          </a:xfrm>
        </p:grpSpPr>
        <p:pic>
          <p:nvPicPr>
            <p:cNvPr id="4" name="Picture 3">
              <a:extLst>
                <a:ext uri="{FF2B5EF4-FFF2-40B4-BE49-F238E27FC236}">
                  <a16:creationId xmlns:a16="http://schemas.microsoft.com/office/drawing/2014/main" id="{69BA1175-541E-CDAB-7CE2-5C1545334D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6" name="Picture 5">
              <a:extLst>
                <a:ext uri="{FF2B5EF4-FFF2-40B4-BE49-F238E27FC236}">
                  <a16:creationId xmlns:a16="http://schemas.microsoft.com/office/drawing/2014/main" id="{F6474F72-AF14-0962-4E66-F219301022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7" name="TextBox 6">
              <a:extLst>
                <a:ext uri="{FF2B5EF4-FFF2-40B4-BE49-F238E27FC236}">
                  <a16:creationId xmlns:a16="http://schemas.microsoft.com/office/drawing/2014/main" id="{4C278853-82E7-2C38-523E-18191135A158}"/>
                </a:ext>
              </a:extLst>
            </p:cNvPr>
            <p:cNvSpPr txBox="1"/>
            <p:nvPr/>
          </p:nvSpPr>
          <p:spPr>
            <a:xfrm>
              <a:off x="3505389" y="4403504"/>
              <a:ext cx="4612097" cy="1018189"/>
            </a:xfrm>
            <a:prstGeom prst="rect">
              <a:avLst/>
            </a:prstGeom>
            <a:noFill/>
          </p:spPr>
          <p:txBody>
            <a:bodyPr wrap="square" rtlCol="0">
              <a:spAutoFit/>
            </a:bodyPr>
            <a:lstStyle/>
            <a:p>
              <a:pPr>
                <a:lnSpc>
                  <a:spcPct val="150000"/>
                </a:lnSpc>
              </a:pPr>
              <a:r>
                <a:rPr lang="en-US" sz="1050" b="1" dirty="0">
                  <a:solidFill>
                    <a:schemeClr val="bg1"/>
                  </a:solidFill>
                  <a:latin typeface="Gotham" panose="02000504050000020004" pitchFamily="2" charset="0"/>
                </a:rPr>
                <a:t>Planning : </a:t>
              </a:r>
              <a:r>
                <a:rPr lang="en-US" sz="1050" dirty="0">
                  <a:solidFill>
                    <a:schemeClr val="bg1"/>
                  </a:solidFill>
                  <a:latin typeface="Gotham" panose="02000504050000020004" pitchFamily="2" charset="0"/>
                </a:rPr>
                <a:t>map out actions with AP</a:t>
              </a:r>
            </a:p>
            <a:p>
              <a:pPr>
                <a:lnSpc>
                  <a:spcPct val="150000"/>
                </a:lnSpc>
              </a:pPr>
              <a:r>
                <a:rPr lang="en-US" sz="1050" b="1" dirty="0">
                  <a:solidFill>
                    <a:schemeClr val="bg1"/>
                  </a:solidFill>
                  <a:latin typeface="Gotham" panose="02000504050000020004" pitchFamily="2" charset="0"/>
                </a:rPr>
                <a:t>Execution : </a:t>
              </a:r>
              <a:r>
                <a:rPr lang="en-US" sz="1050" dirty="0">
                  <a:solidFill>
                    <a:schemeClr val="bg1"/>
                  </a:solidFill>
                  <a:latin typeface="Gotham" panose="02000504050000020004" pitchFamily="2" charset="0"/>
                </a:rPr>
                <a:t>both players and enemies are active</a:t>
              </a:r>
            </a:p>
          </p:txBody>
        </p:sp>
      </p:grpSp>
      <p:grpSp>
        <p:nvGrpSpPr>
          <p:cNvPr id="8" name="Group 7">
            <a:extLst>
              <a:ext uri="{FF2B5EF4-FFF2-40B4-BE49-F238E27FC236}">
                <a16:creationId xmlns:a16="http://schemas.microsoft.com/office/drawing/2014/main" id="{54CF286F-8A7F-E692-F80E-AC6DBD0EE220}"/>
              </a:ext>
            </a:extLst>
          </p:cNvPr>
          <p:cNvGrpSpPr/>
          <p:nvPr/>
        </p:nvGrpSpPr>
        <p:grpSpPr>
          <a:xfrm>
            <a:off x="2209800" y="5420692"/>
            <a:ext cx="2276063" cy="896769"/>
            <a:chOff x="3400256" y="4372741"/>
            <a:chExt cx="4897025" cy="1090002"/>
          </a:xfrm>
        </p:grpSpPr>
        <p:pic>
          <p:nvPicPr>
            <p:cNvPr id="9" name="Picture 8">
              <a:extLst>
                <a:ext uri="{FF2B5EF4-FFF2-40B4-BE49-F238E27FC236}">
                  <a16:creationId xmlns:a16="http://schemas.microsoft.com/office/drawing/2014/main" id="{BE584390-C7D4-B35E-3C98-F7175487E9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0" name="Picture 9">
              <a:extLst>
                <a:ext uri="{FF2B5EF4-FFF2-40B4-BE49-F238E27FC236}">
                  <a16:creationId xmlns:a16="http://schemas.microsoft.com/office/drawing/2014/main" id="{54AF46DB-5C28-668C-55F5-371D046FC8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1" name="TextBox 10">
              <a:extLst>
                <a:ext uri="{FF2B5EF4-FFF2-40B4-BE49-F238E27FC236}">
                  <a16:creationId xmlns:a16="http://schemas.microsoft.com/office/drawing/2014/main" id="{2989E0A6-7038-F99F-B7D0-DBA3FA2D9DF7}"/>
                </a:ext>
              </a:extLst>
            </p:cNvPr>
            <p:cNvSpPr txBox="1"/>
            <p:nvPr/>
          </p:nvSpPr>
          <p:spPr>
            <a:xfrm>
              <a:off x="3505389" y="4403504"/>
              <a:ext cx="4612097" cy="952307"/>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Combine active emotions to create distinct abilities on the fly</a:t>
              </a:r>
            </a:p>
          </p:txBody>
        </p:sp>
      </p:grpSp>
      <p:grpSp>
        <p:nvGrpSpPr>
          <p:cNvPr id="12" name="Group 11">
            <a:extLst>
              <a:ext uri="{FF2B5EF4-FFF2-40B4-BE49-F238E27FC236}">
                <a16:creationId xmlns:a16="http://schemas.microsoft.com/office/drawing/2014/main" id="{D15AE9E2-F1D8-AF12-F0C2-0F7614096C74}"/>
              </a:ext>
            </a:extLst>
          </p:cNvPr>
          <p:cNvGrpSpPr/>
          <p:nvPr/>
        </p:nvGrpSpPr>
        <p:grpSpPr>
          <a:xfrm>
            <a:off x="381412" y="6317461"/>
            <a:ext cx="3371881" cy="318636"/>
            <a:chOff x="3713206" y="4372741"/>
            <a:chExt cx="13034012" cy="1090002"/>
          </a:xfrm>
        </p:grpSpPr>
        <p:pic>
          <p:nvPicPr>
            <p:cNvPr id="13" name="Picture 12">
              <a:extLst>
                <a:ext uri="{FF2B5EF4-FFF2-40B4-BE49-F238E27FC236}">
                  <a16:creationId xmlns:a16="http://schemas.microsoft.com/office/drawing/2014/main" id="{1091B8B9-3D87-4867-14AE-EFEDF85FF2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9705" y="4372741"/>
              <a:ext cx="12219910" cy="1090002"/>
            </a:xfrm>
            <a:prstGeom prst="rect">
              <a:avLst/>
            </a:prstGeom>
          </p:spPr>
        </p:pic>
        <p:sp>
          <p:nvSpPr>
            <p:cNvPr id="14" name="TextBox 13">
              <a:extLst>
                <a:ext uri="{FF2B5EF4-FFF2-40B4-BE49-F238E27FC236}">
                  <a16:creationId xmlns:a16="http://schemas.microsoft.com/office/drawing/2014/main" id="{9416E207-DE7F-9EAC-AF99-7AF074E389C1}"/>
                </a:ext>
              </a:extLst>
            </p:cNvPr>
            <p:cNvSpPr txBox="1"/>
            <p:nvPr/>
          </p:nvSpPr>
          <p:spPr>
            <a:xfrm>
              <a:off x="3713206" y="4533021"/>
              <a:ext cx="13034012" cy="789639"/>
            </a:xfrm>
            <a:prstGeom prst="rect">
              <a:avLst/>
            </a:prstGeom>
            <a:noFill/>
          </p:spPr>
          <p:txBody>
            <a:bodyPr wrap="square" rtlCol="0">
              <a:spAutoFit/>
            </a:bodyPr>
            <a:lstStyle/>
            <a:p>
              <a:pPr algn="ctr"/>
              <a:r>
                <a:rPr lang="en-US" sz="900" dirty="0">
                  <a:solidFill>
                    <a:srgbClr val="F4AE74"/>
                  </a:solidFill>
                  <a:latin typeface="Gotham" panose="02000504050000020004" pitchFamily="2" charset="0"/>
                </a:rPr>
                <a:t>In game – placeholder character models, VFX and UI </a:t>
              </a:r>
              <a:endParaRPr lang="en-KE" sz="900" dirty="0">
                <a:solidFill>
                  <a:srgbClr val="F4AE74"/>
                </a:solidFill>
                <a:latin typeface="Gotham" panose="02000504050000020004" pitchFamily="2" charset="0"/>
              </a:endParaRPr>
            </a:p>
          </p:txBody>
        </p:sp>
      </p:grpSp>
      <p:grpSp>
        <p:nvGrpSpPr>
          <p:cNvPr id="17" name="Group 16">
            <a:extLst>
              <a:ext uri="{FF2B5EF4-FFF2-40B4-BE49-F238E27FC236}">
                <a16:creationId xmlns:a16="http://schemas.microsoft.com/office/drawing/2014/main" id="{1315F5FB-DE04-7E91-D38F-A8091125F808}"/>
              </a:ext>
            </a:extLst>
          </p:cNvPr>
          <p:cNvGrpSpPr/>
          <p:nvPr/>
        </p:nvGrpSpPr>
        <p:grpSpPr>
          <a:xfrm>
            <a:off x="10249787" y="3057792"/>
            <a:ext cx="1446236" cy="896769"/>
            <a:chOff x="3400256" y="4372741"/>
            <a:chExt cx="4897025" cy="1090002"/>
          </a:xfrm>
        </p:grpSpPr>
        <p:pic>
          <p:nvPicPr>
            <p:cNvPr id="18" name="Picture 17">
              <a:extLst>
                <a:ext uri="{FF2B5EF4-FFF2-40B4-BE49-F238E27FC236}">
                  <a16:creationId xmlns:a16="http://schemas.microsoft.com/office/drawing/2014/main" id="{0ABBC067-C50A-16CA-72B6-5B6011A818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9" name="Picture 18">
              <a:extLst>
                <a:ext uri="{FF2B5EF4-FFF2-40B4-BE49-F238E27FC236}">
                  <a16:creationId xmlns:a16="http://schemas.microsoft.com/office/drawing/2014/main" id="{12931687-D933-914E-AE55-E9145C85A8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20" name="TextBox 19">
              <a:extLst>
                <a:ext uri="{FF2B5EF4-FFF2-40B4-BE49-F238E27FC236}">
                  <a16:creationId xmlns:a16="http://schemas.microsoft.com/office/drawing/2014/main" id="{8B39B625-EC1B-7602-0269-4F785B1CC7C9}"/>
                </a:ext>
              </a:extLst>
            </p:cNvPr>
            <p:cNvSpPr txBox="1"/>
            <p:nvPr/>
          </p:nvSpPr>
          <p:spPr>
            <a:xfrm>
              <a:off x="3505389" y="4403504"/>
              <a:ext cx="4612097" cy="657707"/>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Preview enemy actions to plan better</a:t>
              </a:r>
            </a:p>
          </p:txBody>
        </p:sp>
      </p:grpSp>
      <p:sp>
        <p:nvSpPr>
          <p:cNvPr id="2" name="object 6">
            <a:extLst>
              <a:ext uri="{FF2B5EF4-FFF2-40B4-BE49-F238E27FC236}">
                <a16:creationId xmlns:a16="http://schemas.microsoft.com/office/drawing/2014/main" id="{5EC21347-9CF5-9C33-1FAD-4A2D076C638A}"/>
              </a:ext>
            </a:extLst>
          </p:cNvPr>
          <p:cNvSpPr txBox="1">
            <a:spLocks/>
          </p:cNvSpPr>
          <p:nvPr/>
        </p:nvSpPr>
        <p:spPr>
          <a:xfrm>
            <a:off x="4224184" y="-856"/>
            <a:ext cx="4076663" cy="505267"/>
          </a:xfrm>
          <a:prstGeom prst="rect">
            <a:avLst/>
          </a:prstGeom>
        </p:spPr>
        <p:txBody>
          <a:bodyPr vert="horz" wrap="square" lIns="0" tIns="12700" rIns="0" bIns="0" rtlCol="0">
            <a:spAutoFit/>
          </a:bodyPr>
          <a:lstStyle>
            <a:lvl1pPr>
              <a:defRPr sz="2400" b="0" i="0">
                <a:solidFill>
                  <a:schemeClr val="bg1"/>
                </a:solidFill>
                <a:latin typeface="Trebuchet MS"/>
                <a:ea typeface="+mj-ea"/>
                <a:cs typeface="Trebuchet MS"/>
              </a:defRPr>
            </a:lvl1pPr>
          </a:lstStyle>
          <a:p>
            <a:pPr marL="12700">
              <a:spcBef>
                <a:spcPts val="100"/>
              </a:spcBef>
              <a:tabLst>
                <a:tab pos="867410" algn="l"/>
              </a:tabLst>
            </a:pPr>
            <a:r>
              <a:rPr lang="en-US" sz="3200" spc="-350" dirty="0">
                <a:solidFill>
                  <a:srgbClr val="F4AD74"/>
                </a:solidFill>
              </a:rPr>
              <a:t>Step 4: </a:t>
            </a:r>
            <a:r>
              <a:rPr lang="en-US" sz="3200" spc="-350" dirty="0"/>
              <a:t>The Arena</a:t>
            </a:r>
            <a:endParaRPr lang="en-US" sz="3200" dirty="0"/>
          </a:p>
        </p:txBody>
      </p:sp>
      <p:grpSp>
        <p:nvGrpSpPr>
          <p:cNvPr id="5" name="Group 4">
            <a:extLst>
              <a:ext uri="{FF2B5EF4-FFF2-40B4-BE49-F238E27FC236}">
                <a16:creationId xmlns:a16="http://schemas.microsoft.com/office/drawing/2014/main" id="{C27D353B-57C3-4DBB-574E-DDA8035146FB}"/>
              </a:ext>
            </a:extLst>
          </p:cNvPr>
          <p:cNvGrpSpPr/>
          <p:nvPr/>
        </p:nvGrpSpPr>
        <p:grpSpPr>
          <a:xfrm>
            <a:off x="9525000" y="5257800"/>
            <a:ext cx="2276063" cy="896769"/>
            <a:chOff x="3400256" y="4372741"/>
            <a:chExt cx="4897025" cy="1090002"/>
          </a:xfrm>
        </p:grpSpPr>
        <p:pic>
          <p:nvPicPr>
            <p:cNvPr id="21" name="Picture 20">
              <a:extLst>
                <a:ext uri="{FF2B5EF4-FFF2-40B4-BE49-F238E27FC236}">
                  <a16:creationId xmlns:a16="http://schemas.microsoft.com/office/drawing/2014/main" id="{CFDA255A-8853-B675-98E2-A1D84086E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22" name="Picture 21">
              <a:extLst>
                <a:ext uri="{FF2B5EF4-FFF2-40B4-BE49-F238E27FC236}">
                  <a16:creationId xmlns:a16="http://schemas.microsoft.com/office/drawing/2014/main" id="{316A1357-4950-E082-C005-74D3656B04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23" name="TextBox 22">
              <a:extLst>
                <a:ext uri="{FF2B5EF4-FFF2-40B4-BE49-F238E27FC236}">
                  <a16:creationId xmlns:a16="http://schemas.microsoft.com/office/drawing/2014/main" id="{0011DCA8-4827-BB6C-2049-30622384EC0F}"/>
                </a:ext>
              </a:extLst>
            </p:cNvPr>
            <p:cNvSpPr txBox="1"/>
            <p:nvPr/>
          </p:nvSpPr>
          <p:spPr>
            <a:xfrm>
              <a:off x="3505389" y="4403504"/>
              <a:ext cx="4612097" cy="670957"/>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Complete the objective to move to the crafting stage</a:t>
              </a:r>
            </a:p>
          </p:txBody>
        </p:sp>
      </p:grpSp>
    </p:spTree>
    <p:extLst>
      <p:ext uri="{BB962C8B-B14F-4D97-AF65-F5344CB8AC3E}">
        <p14:creationId xmlns:p14="http://schemas.microsoft.com/office/powerpoint/2010/main" val="75469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10">
            <a:extLst>
              <a:ext uri="{FF2B5EF4-FFF2-40B4-BE49-F238E27FC236}">
                <a16:creationId xmlns:a16="http://schemas.microsoft.com/office/drawing/2014/main" id="{8527336A-F92E-0330-98F7-F7554223A2A9}"/>
              </a:ext>
            </a:extLst>
          </p:cNvPr>
          <p:cNvPicPr/>
          <p:nvPr/>
        </p:nvPicPr>
        <p:blipFill>
          <a:blip r:embed="rId3" cstate="print"/>
          <a:stretch>
            <a:fillRect/>
          </a:stretch>
        </p:blipFill>
        <p:spPr>
          <a:xfrm>
            <a:off x="4191000" y="2266950"/>
            <a:ext cx="3514344" cy="2324100"/>
          </a:xfrm>
          <a:prstGeom prst="rect">
            <a:avLst/>
          </a:prstGeom>
        </p:spPr>
      </p:pic>
      <p:sp>
        <p:nvSpPr>
          <p:cNvPr id="9" name="object 11">
            <a:extLst>
              <a:ext uri="{FF2B5EF4-FFF2-40B4-BE49-F238E27FC236}">
                <a16:creationId xmlns:a16="http://schemas.microsoft.com/office/drawing/2014/main" id="{6B8F406C-D266-E66F-6D35-CFDE54AA6E41}"/>
              </a:ext>
            </a:extLst>
          </p:cNvPr>
          <p:cNvSpPr txBox="1"/>
          <p:nvPr/>
        </p:nvSpPr>
        <p:spPr>
          <a:xfrm>
            <a:off x="4386200" y="1722323"/>
            <a:ext cx="3072765" cy="2177263"/>
          </a:xfrm>
          <a:prstGeom prst="rect">
            <a:avLst/>
          </a:prstGeom>
        </p:spPr>
        <p:txBody>
          <a:bodyPr vert="horz" wrap="square" lIns="0" tIns="13335" rIns="0" bIns="0" rtlCol="0">
            <a:spAutoFit/>
          </a:bodyPr>
          <a:lstStyle/>
          <a:p>
            <a:pPr algn="ctr">
              <a:lnSpc>
                <a:spcPct val="100000"/>
              </a:lnSpc>
              <a:spcBef>
                <a:spcPts val="105"/>
              </a:spcBef>
            </a:pPr>
            <a:r>
              <a:rPr lang="en-US" sz="3200" spc="-320" dirty="0">
                <a:solidFill>
                  <a:srgbClr val="F4AD74"/>
                </a:solidFill>
                <a:latin typeface="Trebuchet MS"/>
                <a:cs typeface="Trebuchet MS"/>
              </a:rPr>
              <a:t>Coming Soon . . .</a:t>
            </a:r>
            <a:endParaRPr sz="3200" dirty="0">
              <a:latin typeface="Trebuchet MS"/>
              <a:cs typeface="Trebuchet MS"/>
            </a:endParaRPr>
          </a:p>
          <a:p>
            <a:pPr marL="12065" marR="5080" indent="-635" algn="ctr">
              <a:lnSpc>
                <a:spcPct val="150100"/>
              </a:lnSpc>
              <a:spcBef>
                <a:spcPts val="1695"/>
              </a:spcBef>
            </a:pPr>
            <a:r>
              <a:rPr lang="en-US" sz="1100" dirty="0">
                <a:solidFill>
                  <a:srgbClr val="FFFFFF"/>
                </a:solidFill>
                <a:latin typeface="Verdana"/>
                <a:cs typeface="Verdana"/>
              </a:rPr>
              <a:t> - Use rewards / elements from the arena to build a custom mask</a:t>
            </a:r>
          </a:p>
          <a:p>
            <a:pPr marL="12065" marR="5080" indent="-635" algn="ctr">
              <a:lnSpc>
                <a:spcPct val="150100"/>
              </a:lnSpc>
              <a:spcBef>
                <a:spcPts val="1695"/>
              </a:spcBef>
            </a:pPr>
            <a:r>
              <a:rPr lang="en-US" sz="1100" dirty="0">
                <a:solidFill>
                  <a:srgbClr val="FFFFFF"/>
                </a:solidFill>
                <a:latin typeface="Verdana"/>
                <a:cs typeface="Verdana"/>
              </a:rPr>
              <a:t> - Breakdown old masks from a previous generation to get elements for new masks and upgrades</a:t>
            </a:r>
            <a:endParaRPr sz="1100" dirty="0">
              <a:latin typeface="Verdana"/>
              <a:cs typeface="Verdana"/>
            </a:endParaRPr>
          </a:p>
        </p:txBody>
      </p:sp>
      <p:sp>
        <p:nvSpPr>
          <p:cNvPr id="10" name="object 6">
            <a:extLst>
              <a:ext uri="{FF2B5EF4-FFF2-40B4-BE49-F238E27FC236}">
                <a16:creationId xmlns:a16="http://schemas.microsoft.com/office/drawing/2014/main" id="{1162E14A-36F3-EEF5-59F5-0D207785A47D}"/>
              </a:ext>
            </a:extLst>
          </p:cNvPr>
          <p:cNvSpPr txBox="1">
            <a:spLocks/>
          </p:cNvSpPr>
          <p:nvPr/>
        </p:nvSpPr>
        <p:spPr>
          <a:xfrm>
            <a:off x="4224184" y="-4766"/>
            <a:ext cx="4076663" cy="505267"/>
          </a:xfrm>
          <a:prstGeom prst="rect">
            <a:avLst/>
          </a:prstGeom>
        </p:spPr>
        <p:txBody>
          <a:bodyPr vert="horz" wrap="square" lIns="0" tIns="12700" rIns="0" bIns="0" rtlCol="0">
            <a:spAutoFit/>
          </a:bodyPr>
          <a:lstStyle>
            <a:lvl1pPr>
              <a:defRPr sz="2400" b="0" i="0">
                <a:solidFill>
                  <a:schemeClr val="bg1"/>
                </a:solidFill>
                <a:latin typeface="Trebuchet MS"/>
                <a:ea typeface="+mj-ea"/>
                <a:cs typeface="Trebuchet MS"/>
              </a:defRPr>
            </a:lvl1pPr>
          </a:lstStyle>
          <a:p>
            <a:pPr marL="12700">
              <a:spcBef>
                <a:spcPts val="100"/>
              </a:spcBef>
              <a:tabLst>
                <a:tab pos="867410" algn="l"/>
              </a:tabLst>
            </a:pPr>
            <a:r>
              <a:rPr lang="en-US" sz="3200" spc="-350" dirty="0">
                <a:solidFill>
                  <a:srgbClr val="F4AD74"/>
                </a:solidFill>
              </a:rPr>
              <a:t>Stage 5: </a:t>
            </a:r>
            <a:r>
              <a:rPr lang="en-US" sz="3200" spc="-350" dirty="0"/>
              <a:t>Crafting</a:t>
            </a:r>
            <a:endParaRPr lang="en-US" sz="3200" dirty="0"/>
          </a:p>
        </p:txBody>
      </p:sp>
    </p:spTree>
    <p:extLst>
      <p:ext uri="{BB962C8B-B14F-4D97-AF65-F5344CB8AC3E}">
        <p14:creationId xmlns:p14="http://schemas.microsoft.com/office/powerpoint/2010/main" val="64454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6">
            <a:extLst>
              <a:ext uri="{FF2B5EF4-FFF2-40B4-BE49-F238E27FC236}">
                <a16:creationId xmlns:a16="http://schemas.microsoft.com/office/drawing/2014/main" id="{1162E14A-36F3-EEF5-59F5-0D207785A47D}"/>
              </a:ext>
            </a:extLst>
          </p:cNvPr>
          <p:cNvSpPr txBox="1">
            <a:spLocks/>
          </p:cNvSpPr>
          <p:nvPr/>
        </p:nvSpPr>
        <p:spPr>
          <a:xfrm>
            <a:off x="4114800" y="0"/>
            <a:ext cx="3505200" cy="320601"/>
          </a:xfrm>
          <a:prstGeom prst="rect">
            <a:avLst/>
          </a:prstGeom>
        </p:spPr>
        <p:txBody>
          <a:bodyPr vert="horz" wrap="square" lIns="0" tIns="12700" rIns="0" bIns="0" rtlCol="0">
            <a:spAutoFit/>
          </a:bodyPr>
          <a:lstStyle>
            <a:lvl1pPr>
              <a:defRPr sz="2400" b="0" i="0">
                <a:solidFill>
                  <a:schemeClr val="bg1"/>
                </a:solidFill>
                <a:latin typeface="Trebuchet MS"/>
                <a:ea typeface="+mj-ea"/>
                <a:cs typeface="Trebuchet MS"/>
              </a:defRPr>
            </a:lvl1pPr>
          </a:lstStyle>
          <a:p>
            <a:pPr marL="12700" algn="ctr">
              <a:spcBef>
                <a:spcPts val="100"/>
              </a:spcBef>
              <a:tabLst>
                <a:tab pos="867410" algn="l"/>
              </a:tabLst>
            </a:pPr>
            <a:r>
              <a:rPr lang="en-US" sz="2000" spc="-350" dirty="0">
                <a:solidFill>
                  <a:srgbClr val="F4AD74"/>
                </a:solidFill>
              </a:rPr>
              <a:t>STORY </a:t>
            </a:r>
            <a:r>
              <a:rPr lang="en-US" sz="2000" spc="-350" dirty="0"/>
              <a:t>MILESTONES</a:t>
            </a:r>
            <a:endParaRPr lang="en-US" sz="2000" dirty="0"/>
          </a:p>
        </p:txBody>
      </p:sp>
      <p:sp>
        <p:nvSpPr>
          <p:cNvPr id="2" name="Arrow: Right 1">
            <a:extLst>
              <a:ext uri="{FF2B5EF4-FFF2-40B4-BE49-F238E27FC236}">
                <a16:creationId xmlns:a16="http://schemas.microsoft.com/office/drawing/2014/main" id="{E7278555-B941-0054-82B3-10441D66C215}"/>
              </a:ext>
            </a:extLst>
          </p:cNvPr>
          <p:cNvSpPr/>
          <p:nvPr/>
        </p:nvSpPr>
        <p:spPr>
          <a:xfrm rot="16200000">
            <a:off x="1111347" y="2393033"/>
            <a:ext cx="619320" cy="304800"/>
          </a:xfrm>
          <a:prstGeom prst="rightArrow">
            <a:avLst/>
          </a:prstGeom>
          <a:solidFill>
            <a:srgbClr val="F4AD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grpSp>
        <p:nvGrpSpPr>
          <p:cNvPr id="11" name="Group 10">
            <a:extLst>
              <a:ext uri="{FF2B5EF4-FFF2-40B4-BE49-F238E27FC236}">
                <a16:creationId xmlns:a16="http://schemas.microsoft.com/office/drawing/2014/main" id="{F4DB89DF-E859-147E-12E1-31C4C5782284}"/>
              </a:ext>
            </a:extLst>
          </p:cNvPr>
          <p:cNvGrpSpPr/>
          <p:nvPr/>
        </p:nvGrpSpPr>
        <p:grpSpPr>
          <a:xfrm>
            <a:off x="114458" y="3018944"/>
            <a:ext cx="833437" cy="676240"/>
            <a:chOff x="3400256" y="4372741"/>
            <a:chExt cx="4897025" cy="1090002"/>
          </a:xfrm>
        </p:grpSpPr>
        <p:pic>
          <p:nvPicPr>
            <p:cNvPr id="12" name="Picture 11">
              <a:extLst>
                <a:ext uri="{FF2B5EF4-FFF2-40B4-BE49-F238E27FC236}">
                  <a16:creationId xmlns:a16="http://schemas.microsoft.com/office/drawing/2014/main" id="{4E8133AF-E8FE-8077-5D93-46E239B42D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3" name="Picture 12">
              <a:extLst>
                <a:ext uri="{FF2B5EF4-FFF2-40B4-BE49-F238E27FC236}">
                  <a16:creationId xmlns:a16="http://schemas.microsoft.com/office/drawing/2014/main" id="{488725DF-48CF-51C5-2AA7-9A29B2378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4" name="TextBox 13">
              <a:extLst>
                <a:ext uri="{FF2B5EF4-FFF2-40B4-BE49-F238E27FC236}">
                  <a16:creationId xmlns:a16="http://schemas.microsoft.com/office/drawing/2014/main" id="{F2E1095F-95CB-6477-5B36-52EF8FE752FE}"/>
                </a:ext>
              </a:extLst>
            </p:cNvPr>
            <p:cNvSpPr txBox="1"/>
            <p:nvPr/>
          </p:nvSpPr>
          <p:spPr>
            <a:xfrm>
              <a:off x="3505390" y="4403503"/>
              <a:ext cx="4612095" cy="872192"/>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5th patient</a:t>
              </a:r>
            </a:p>
          </p:txBody>
        </p:sp>
      </p:grpSp>
      <p:grpSp>
        <p:nvGrpSpPr>
          <p:cNvPr id="15" name="Group 14">
            <a:extLst>
              <a:ext uri="{FF2B5EF4-FFF2-40B4-BE49-F238E27FC236}">
                <a16:creationId xmlns:a16="http://schemas.microsoft.com/office/drawing/2014/main" id="{BBEA3AA8-ACEB-F205-8703-1E3B552E94F7}"/>
              </a:ext>
            </a:extLst>
          </p:cNvPr>
          <p:cNvGrpSpPr/>
          <p:nvPr/>
        </p:nvGrpSpPr>
        <p:grpSpPr>
          <a:xfrm>
            <a:off x="1079617" y="3036568"/>
            <a:ext cx="704745" cy="619320"/>
            <a:chOff x="3400256" y="4372741"/>
            <a:chExt cx="4897025" cy="1090002"/>
          </a:xfrm>
          <a:solidFill>
            <a:srgbClr val="F4AD74"/>
          </a:solidFill>
        </p:grpSpPr>
        <p:pic>
          <p:nvPicPr>
            <p:cNvPr id="16" name="Picture 15">
              <a:extLst>
                <a:ext uri="{FF2B5EF4-FFF2-40B4-BE49-F238E27FC236}">
                  <a16:creationId xmlns:a16="http://schemas.microsoft.com/office/drawing/2014/main" id="{2189F46D-92C5-1700-E529-7DC7CACAF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a:grpFill/>
          </p:spPr>
        </p:pic>
        <p:pic>
          <p:nvPicPr>
            <p:cNvPr id="17" name="Picture 16">
              <a:extLst>
                <a:ext uri="{FF2B5EF4-FFF2-40B4-BE49-F238E27FC236}">
                  <a16:creationId xmlns:a16="http://schemas.microsoft.com/office/drawing/2014/main" id="{2A363711-01F6-632F-3C42-F1BE3B1B0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a:grpFill/>
          </p:spPr>
        </p:pic>
        <p:sp>
          <p:nvSpPr>
            <p:cNvPr id="18" name="TextBox 17">
              <a:extLst>
                <a:ext uri="{FF2B5EF4-FFF2-40B4-BE49-F238E27FC236}">
                  <a16:creationId xmlns:a16="http://schemas.microsoft.com/office/drawing/2014/main" id="{425D6559-37EB-3692-544D-87EF8F4C6254}"/>
                </a:ext>
              </a:extLst>
            </p:cNvPr>
            <p:cNvSpPr txBox="1"/>
            <p:nvPr/>
          </p:nvSpPr>
          <p:spPr>
            <a:xfrm>
              <a:off x="3505389" y="4403504"/>
              <a:ext cx="4612096" cy="952353"/>
            </a:xfrm>
            <a:prstGeom prst="rect">
              <a:avLst/>
            </a:prstGeom>
            <a:grpFill/>
          </p:spPr>
          <p:txBody>
            <a:bodyPr wrap="square" rtlCol="0">
              <a:spAutoFit/>
            </a:bodyPr>
            <a:lstStyle/>
            <a:p>
              <a:pPr algn="ctr">
                <a:lnSpc>
                  <a:spcPct val="150000"/>
                </a:lnSpc>
              </a:pPr>
              <a:r>
                <a:rPr lang="en-US" sz="1050" dirty="0" err="1">
                  <a:solidFill>
                    <a:schemeClr val="tx1"/>
                  </a:solidFill>
                  <a:latin typeface="Gotham" panose="02000504050000020004" pitchFamily="2" charset="0"/>
                </a:rPr>
                <a:t>AspectFight</a:t>
              </a:r>
              <a:endParaRPr lang="en-US" sz="1050" dirty="0">
                <a:solidFill>
                  <a:schemeClr val="tx1"/>
                </a:solidFill>
                <a:latin typeface="Gotham" panose="02000504050000020004" pitchFamily="2" charset="0"/>
              </a:endParaRPr>
            </a:p>
          </p:txBody>
        </p:sp>
      </p:grpSp>
      <p:grpSp>
        <p:nvGrpSpPr>
          <p:cNvPr id="3" name="Group 2">
            <a:extLst>
              <a:ext uri="{FF2B5EF4-FFF2-40B4-BE49-F238E27FC236}">
                <a16:creationId xmlns:a16="http://schemas.microsoft.com/office/drawing/2014/main" id="{A6AA4EEE-A4A7-CA6F-7D4E-EFAF32D40988}"/>
              </a:ext>
            </a:extLst>
          </p:cNvPr>
          <p:cNvGrpSpPr/>
          <p:nvPr/>
        </p:nvGrpSpPr>
        <p:grpSpPr>
          <a:xfrm>
            <a:off x="416609" y="1491330"/>
            <a:ext cx="2136535" cy="619320"/>
            <a:chOff x="3226551" y="4372741"/>
            <a:chExt cx="5232452" cy="1090002"/>
          </a:xfrm>
        </p:grpSpPr>
        <p:pic>
          <p:nvPicPr>
            <p:cNvPr id="4" name="Picture 3">
              <a:extLst>
                <a:ext uri="{FF2B5EF4-FFF2-40B4-BE49-F238E27FC236}">
                  <a16:creationId xmlns:a16="http://schemas.microsoft.com/office/drawing/2014/main" id="{769D8A26-0D17-C4FA-D134-9F9123B3A1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5" name="Picture 4">
              <a:extLst>
                <a:ext uri="{FF2B5EF4-FFF2-40B4-BE49-F238E27FC236}">
                  <a16:creationId xmlns:a16="http://schemas.microsoft.com/office/drawing/2014/main" id="{DEEEFC32-C9EA-F30F-0913-D91125D7CC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6" name="TextBox 5">
              <a:extLst>
                <a:ext uri="{FF2B5EF4-FFF2-40B4-BE49-F238E27FC236}">
                  <a16:creationId xmlns:a16="http://schemas.microsoft.com/office/drawing/2014/main" id="{63BBD6DA-6767-3128-79A9-CFC65537E3D5}"/>
                </a:ext>
              </a:extLst>
            </p:cNvPr>
            <p:cNvSpPr txBox="1"/>
            <p:nvPr/>
          </p:nvSpPr>
          <p:spPr>
            <a:xfrm>
              <a:off x="3226551" y="4391976"/>
              <a:ext cx="5232452" cy="952353"/>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Memory of a past daughter that made the ritual</a:t>
              </a:r>
            </a:p>
          </p:txBody>
        </p:sp>
      </p:grpSp>
      <p:grpSp>
        <p:nvGrpSpPr>
          <p:cNvPr id="44" name="Group 43">
            <a:extLst>
              <a:ext uri="{FF2B5EF4-FFF2-40B4-BE49-F238E27FC236}">
                <a16:creationId xmlns:a16="http://schemas.microsoft.com/office/drawing/2014/main" id="{7D48C817-5BF2-90EF-CD20-E973FC98AA18}"/>
              </a:ext>
            </a:extLst>
          </p:cNvPr>
          <p:cNvGrpSpPr/>
          <p:nvPr/>
        </p:nvGrpSpPr>
        <p:grpSpPr>
          <a:xfrm>
            <a:off x="1912355" y="3018944"/>
            <a:ext cx="833437" cy="676240"/>
            <a:chOff x="3400256" y="4372741"/>
            <a:chExt cx="4897025" cy="1090002"/>
          </a:xfrm>
        </p:grpSpPr>
        <p:pic>
          <p:nvPicPr>
            <p:cNvPr id="45" name="Picture 44">
              <a:extLst>
                <a:ext uri="{FF2B5EF4-FFF2-40B4-BE49-F238E27FC236}">
                  <a16:creationId xmlns:a16="http://schemas.microsoft.com/office/drawing/2014/main" id="{18897B9C-F8FE-0A59-2AA5-E2EB2084E1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46" name="Picture 45">
              <a:extLst>
                <a:ext uri="{FF2B5EF4-FFF2-40B4-BE49-F238E27FC236}">
                  <a16:creationId xmlns:a16="http://schemas.microsoft.com/office/drawing/2014/main" id="{DA745285-F269-3AF4-37E9-4537BD1DCD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47" name="TextBox 46">
              <a:extLst>
                <a:ext uri="{FF2B5EF4-FFF2-40B4-BE49-F238E27FC236}">
                  <a16:creationId xmlns:a16="http://schemas.microsoft.com/office/drawing/2014/main" id="{8AAB5D9A-196F-6A2A-B5D1-5E3D39525832}"/>
                </a:ext>
              </a:extLst>
            </p:cNvPr>
            <p:cNvSpPr txBox="1"/>
            <p:nvPr/>
          </p:nvSpPr>
          <p:spPr>
            <a:xfrm>
              <a:off x="3505390" y="4403503"/>
              <a:ext cx="4612095" cy="872192"/>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10</a:t>
              </a:r>
              <a:r>
                <a:rPr lang="en-US" sz="1050" baseline="30000" dirty="0">
                  <a:solidFill>
                    <a:schemeClr val="bg1"/>
                  </a:solidFill>
                  <a:latin typeface="Gotham" panose="02000504050000020004" pitchFamily="2" charset="0"/>
                </a:rPr>
                <a:t>th</a:t>
              </a:r>
              <a:br>
                <a:rPr lang="en-US" sz="1050" dirty="0">
                  <a:solidFill>
                    <a:schemeClr val="bg1"/>
                  </a:solidFill>
                  <a:latin typeface="Gotham" panose="02000504050000020004" pitchFamily="2" charset="0"/>
                </a:rPr>
              </a:br>
              <a:r>
                <a:rPr lang="en-US" sz="1050" dirty="0">
                  <a:solidFill>
                    <a:schemeClr val="bg1"/>
                  </a:solidFill>
                  <a:latin typeface="Gotham" panose="02000504050000020004" pitchFamily="2" charset="0"/>
                </a:rPr>
                <a:t>patient</a:t>
              </a:r>
            </a:p>
          </p:txBody>
        </p:sp>
      </p:grpSp>
      <p:grpSp>
        <p:nvGrpSpPr>
          <p:cNvPr id="48" name="Group 47">
            <a:extLst>
              <a:ext uri="{FF2B5EF4-FFF2-40B4-BE49-F238E27FC236}">
                <a16:creationId xmlns:a16="http://schemas.microsoft.com/office/drawing/2014/main" id="{B8FA3297-7045-49E5-39CA-F46BDACB9C66}"/>
              </a:ext>
            </a:extLst>
          </p:cNvPr>
          <p:cNvGrpSpPr/>
          <p:nvPr/>
        </p:nvGrpSpPr>
        <p:grpSpPr>
          <a:xfrm>
            <a:off x="2915772" y="3036568"/>
            <a:ext cx="704745" cy="619320"/>
            <a:chOff x="3400256" y="4372741"/>
            <a:chExt cx="4897025" cy="1090002"/>
          </a:xfrm>
          <a:solidFill>
            <a:srgbClr val="F4AD74"/>
          </a:solidFill>
        </p:grpSpPr>
        <p:pic>
          <p:nvPicPr>
            <p:cNvPr id="49" name="Picture 48">
              <a:extLst>
                <a:ext uri="{FF2B5EF4-FFF2-40B4-BE49-F238E27FC236}">
                  <a16:creationId xmlns:a16="http://schemas.microsoft.com/office/drawing/2014/main" id="{A629FB74-0A16-DD19-957B-DA91B35567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a:grpFill/>
          </p:spPr>
        </p:pic>
        <p:pic>
          <p:nvPicPr>
            <p:cNvPr id="50" name="Picture 49">
              <a:extLst>
                <a:ext uri="{FF2B5EF4-FFF2-40B4-BE49-F238E27FC236}">
                  <a16:creationId xmlns:a16="http://schemas.microsoft.com/office/drawing/2014/main" id="{EC0D6237-BA48-A4E6-CED4-912F0DF4F7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a:grpFill/>
          </p:spPr>
        </p:pic>
        <p:sp>
          <p:nvSpPr>
            <p:cNvPr id="51" name="TextBox 50">
              <a:extLst>
                <a:ext uri="{FF2B5EF4-FFF2-40B4-BE49-F238E27FC236}">
                  <a16:creationId xmlns:a16="http://schemas.microsoft.com/office/drawing/2014/main" id="{CFD4A939-A99E-E17F-957A-EBB507A34817}"/>
                </a:ext>
              </a:extLst>
            </p:cNvPr>
            <p:cNvSpPr txBox="1"/>
            <p:nvPr/>
          </p:nvSpPr>
          <p:spPr>
            <a:xfrm>
              <a:off x="3505389" y="4403504"/>
              <a:ext cx="4612096" cy="952353"/>
            </a:xfrm>
            <a:prstGeom prst="rect">
              <a:avLst/>
            </a:prstGeom>
            <a:grpFill/>
          </p:spPr>
          <p:txBody>
            <a:bodyPr wrap="square" rtlCol="0">
              <a:spAutoFit/>
            </a:bodyPr>
            <a:lstStyle/>
            <a:p>
              <a:pPr algn="ctr">
                <a:lnSpc>
                  <a:spcPct val="150000"/>
                </a:lnSpc>
              </a:pPr>
              <a:r>
                <a:rPr lang="en-US" sz="1050" dirty="0" err="1">
                  <a:solidFill>
                    <a:schemeClr val="tx1"/>
                  </a:solidFill>
                  <a:latin typeface="Gotham" panose="02000504050000020004" pitchFamily="2" charset="0"/>
                </a:rPr>
                <a:t>AspectFight</a:t>
              </a:r>
              <a:endParaRPr lang="en-US" sz="1050" dirty="0">
                <a:solidFill>
                  <a:schemeClr val="tx1"/>
                </a:solidFill>
                <a:latin typeface="Gotham" panose="02000504050000020004" pitchFamily="2" charset="0"/>
              </a:endParaRPr>
            </a:p>
          </p:txBody>
        </p:sp>
      </p:grpSp>
      <p:grpSp>
        <p:nvGrpSpPr>
          <p:cNvPr id="52" name="Group 51">
            <a:extLst>
              <a:ext uri="{FF2B5EF4-FFF2-40B4-BE49-F238E27FC236}">
                <a16:creationId xmlns:a16="http://schemas.microsoft.com/office/drawing/2014/main" id="{6232AB2B-E412-2E25-3830-0063A482AFC1}"/>
              </a:ext>
            </a:extLst>
          </p:cNvPr>
          <p:cNvGrpSpPr/>
          <p:nvPr/>
        </p:nvGrpSpPr>
        <p:grpSpPr>
          <a:xfrm>
            <a:off x="3756567" y="3018944"/>
            <a:ext cx="833437" cy="676240"/>
            <a:chOff x="3400256" y="4372741"/>
            <a:chExt cx="4897025" cy="1090002"/>
          </a:xfrm>
        </p:grpSpPr>
        <p:pic>
          <p:nvPicPr>
            <p:cNvPr id="53" name="Picture 52">
              <a:extLst>
                <a:ext uri="{FF2B5EF4-FFF2-40B4-BE49-F238E27FC236}">
                  <a16:creationId xmlns:a16="http://schemas.microsoft.com/office/drawing/2014/main" id="{1D8EE6BC-6A31-735C-08A0-A15568E90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54" name="Picture 53">
              <a:extLst>
                <a:ext uri="{FF2B5EF4-FFF2-40B4-BE49-F238E27FC236}">
                  <a16:creationId xmlns:a16="http://schemas.microsoft.com/office/drawing/2014/main" id="{356A08F6-BD3D-773B-8E00-31FE08846E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55" name="TextBox 54">
              <a:extLst>
                <a:ext uri="{FF2B5EF4-FFF2-40B4-BE49-F238E27FC236}">
                  <a16:creationId xmlns:a16="http://schemas.microsoft.com/office/drawing/2014/main" id="{04DD0AD3-C157-6C9A-6A12-BDB1AB2DC61D}"/>
                </a:ext>
              </a:extLst>
            </p:cNvPr>
            <p:cNvSpPr txBox="1"/>
            <p:nvPr/>
          </p:nvSpPr>
          <p:spPr>
            <a:xfrm>
              <a:off x="3505390" y="4403503"/>
              <a:ext cx="4612095" cy="872192"/>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15th patients</a:t>
              </a:r>
            </a:p>
          </p:txBody>
        </p:sp>
      </p:grpSp>
      <p:grpSp>
        <p:nvGrpSpPr>
          <p:cNvPr id="56" name="Group 55">
            <a:extLst>
              <a:ext uri="{FF2B5EF4-FFF2-40B4-BE49-F238E27FC236}">
                <a16:creationId xmlns:a16="http://schemas.microsoft.com/office/drawing/2014/main" id="{8F27874B-4E0C-3A58-A2A4-F0285CBF590E}"/>
              </a:ext>
            </a:extLst>
          </p:cNvPr>
          <p:cNvGrpSpPr/>
          <p:nvPr/>
        </p:nvGrpSpPr>
        <p:grpSpPr>
          <a:xfrm>
            <a:off x="4664356" y="3036568"/>
            <a:ext cx="704745" cy="619320"/>
            <a:chOff x="3400256" y="4372741"/>
            <a:chExt cx="4897025" cy="1090002"/>
          </a:xfrm>
          <a:solidFill>
            <a:srgbClr val="F4AD74"/>
          </a:solidFill>
        </p:grpSpPr>
        <p:pic>
          <p:nvPicPr>
            <p:cNvPr id="57" name="Picture 56">
              <a:extLst>
                <a:ext uri="{FF2B5EF4-FFF2-40B4-BE49-F238E27FC236}">
                  <a16:creationId xmlns:a16="http://schemas.microsoft.com/office/drawing/2014/main" id="{75BD1F04-06BA-B806-8141-ADCB2C89DC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a:grpFill/>
          </p:spPr>
        </p:pic>
        <p:pic>
          <p:nvPicPr>
            <p:cNvPr id="58" name="Picture 57">
              <a:extLst>
                <a:ext uri="{FF2B5EF4-FFF2-40B4-BE49-F238E27FC236}">
                  <a16:creationId xmlns:a16="http://schemas.microsoft.com/office/drawing/2014/main" id="{E6C42B39-811F-28B1-0465-10EE971F6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a:grpFill/>
          </p:spPr>
        </p:pic>
        <p:sp>
          <p:nvSpPr>
            <p:cNvPr id="59" name="TextBox 58">
              <a:extLst>
                <a:ext uri="{FF2B5EF4-FFF2-40B4-BE49-F238E27FC236}">
                  <a16:creationId xmlns:a16="http://schemas.microsoft.com/office/drawing/2014/main" id="{C5B5CBC1-AEA8-2B81-97E2-A27FD9D5E6EA}"/>
                </a:ext>
              </a:extLst>
            </p:cNvPr>
            <p:cNvSpPr txBox="1"/>
            <p:nvPr/>
          </p:nvSpPr>
          <p:spPr>
            <a:xfrm>
              <a:off x="3505389" y="4403504"/>
              <a:ext cx="4612096" cy="952353"/>
            </a:xfrm>
            <a:prstGeom prst="rect">
              <a:avLst/>
            </a:prstGeom>
            <a:grpFill/>
          </p:spPr>
          <p:txBody>
            <a:bodyPr wrap="square" rtlCol="0">
              <a:spAutoFit/>
            </a:bodyPr>
            <a:lstStyle/>
            <a:p>
              <a:pPr algn="ctr">
                <a:lnSpc>
                  <a:spcPct val="150000"/>
                </a:lnSpc>
              </a:pPr>
              <a:r>
                <a:rPr lang="en-US" sz="1050" dirty="0" err="1">
                  <a:solidFill>
                    <a:schemeClr val="tx1"/>
                  </a:solidFill>
                  <a:latin typeface="Gotham" panose="02000504050000020004" pitchFamily="2" charset="0"/>
                </a:rPr>
                <a:t>AspectFight</a:t>
              </a:r>
              <a:endParaRPr lang="en-US" sz="1050" dirty="0">
                <a:solidFill>
                  <a:schemeClr val="tx1"/>
                </a:solidFill>
                <a:latin typeface="Gotham" panose="02000504050000020004" pitchFamily="2" charset="0"/>
              </a:endParaRPr>
            </a:p>
          </p:txBody>
        </p:sp>
      </p:grpSp>
      <p:grpSp>
        <p:nvGrpSpPr>
          <p:cNvPr id="60" name="Group 59">
            <a:extLst>
              <a:ext uri="{FF2B5EF4-FFF2-40B4-BE49-F238E27FC236}">
                <a16:creationId xmlns:a16="http://schemas.microsoft.com/office/drawing/2014/main" id="{4807F9E9-6C51-3F3B-3961-DB9EC1F81926}"/>
              </a:ext>
            </a:extLst>
          </p:cNvPr>
          <p:cNvGrpSpPr/>
          <p:nvPr/>
        </p:nvGrpSpPr>
        <p:grpSpPr>
          <a:xfrm>
            <a:off x="5539509" y="3018944"/>
            <a:ext cx="833437" cy="676240"/>
            <a:chOff x="3400256" y="4372741"/>
            <a:chExt cx="4897025" cy="1090002"/>
          </a:xfrm>
        </p:grpSpPr>
        <p:pic>
          <p:nvPicPr>
            <p:cNvPr id="61" name="Picture 60">
              <a:extLst>
                <a:ext uri="{FF2B5EF4-FFF2-40B4-BE49-F238E27FC236}">
                  <a16:creationId xmlns:a16="http://schemas.microsoft.com/office/drawing/2014/main" id="{DD451E53-8561-A26F-13AA-DD03656688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62" name="Picture 61">
              <a:extLst>
                <a:ext uri="{FF2B5EF4-FFF2-40B4-BE49-F238E27FC236}">
                  <a16:creationId xmlns:a16="http://schemas.microsoft.com/office/drawing/2014/main" id="{25D5F4D3-7925-F56D-CB75-442BF2F234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63" name="TextBox 62">
              <a:extLst>
                <a:ext uri="{FF2B5EF4-FFF2-40B4-BE49-F238E27FC236}">
                  <a16:creationId xmlns:a16="http://schemas.microsoft.com/office/drawing/2014/main" id="{832C2B9D-12D0-71F9-FAC0-47D1831803AF}"/>
                </a:ext>
              </a:extLst>
            </p:cNvPr>
            <p:cNvSpPr txBox="1"/>
            <p:nvPr/>
          </p:nvSpPr>
          <p:spPr>
            <a:xfrm>
              <a:off x="3505390" y="4403503"/>
              <a:ext cx="4612095" cy="872192"/>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20th</a:t>
              </a:r>
              <a:br>
                <a:rPr lang="en-US" sz="1050" dirty="0">
                  <a:solidFill>
                    <a:schemeClr val="bg1"/>
                  </a:solidFill>
                  <a:latin typeface="Gotham" panose="02000504050000020004" pitchFamily="2" charset="0"/>
                </a:rPr>
              </a:br>
              <a:r>
                <a:rPr lang="en-US" sz="1050" dirty="0">
                  <a:solidFill>
                    <a:schemeClr val="bg1"/>
                  </a:solidFill>
                  <a:latin typeface="Gotham" panose="02000504050000020004" pitchFamily="2" charset="0"/>
                </a:rPr>
                <a:t>patient</a:t>
              </a:r>
            </a:p>
          </p:txBody>
        </p:sp>
      </p:grpSp>
      <p:grpSp>
        <p:nvGrpSpPr>
          <p:cNvPr id="64" name="Group 63">
            <a:extLst>
              <a:ext uri="{FF2B5EF4-FFF2-40B4-BE49-F238E27FC236}">
                <a16:creationId xmlns:a16="http://schemas.microsoft.com/office/drawing/2014/main" id="{3E85C453-7259-41EA-85FE-9B3E58888BCE}"/>
              </a:ext>
            </a:extLst>
          </p:cNvPr>
          <p:cNvGrpSpPr/>
          <p:nvPr/>
        </p:nvGrpSpPr>
        <p:grpSpPr>
          <a:xfrm>
            <a:off x="6485176" y="3036568"/>
            <a:ext cx="704745" cy="619320"/>
            <a:chOff x="3400256" y="4372741"/>
            <a:chExt cx="4897025" cy="1090002"/>
          </a:xfrm>
          <a:solidFill>
            <a:srgbClr val="F4AD74"/>
          </a:solidFill>
        </p:grpSpPr>
        <p:pic>
          <p:nvPicPr>
            <p:cNvPr id="65" name="Picture 64">
              <a:extLst>
                <a:ext uri="{FF2B5EF4-FFF2-40B4-BE49-F238E27FC236}">
                  <a16:creationId xmlns:a16="http://schemas.microsoft.com/office/drawing/2014/main" id="{87F19B0D-E3A0-9065-4BC6-D21B0CB643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a:grpFill/>
          </p:spPr>
        </p:pic>
        <p:pic>
          <p:nvPicPr>
            <p:cNvPr id="66" name="Picture 65">
              <a:extLst>
                <a:ext uri="{FF2B5EF4-FFF2-40B4-BE49-F238E27FC236}">
                  <a16:creationId xmlns:a16="http://schemas.microsoft.com/office/drawing/2014/main" id="{BE7E3567-7099-DD02-A0C1-F09F99FC96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a:grpFill/>
          </p:spPr>
        </p:pic>
        <p:sp>
          <p:nvSpPr>
            <p:cNvPr id="67" name="TextBox 66">
              <a:extLst>
                <a:ext uri="{FF2B5EF4-FFF2-40B4-BE49-F238E27FC236}">
                  <a16:creationId xmlns:a16="http://schemas.microsoft.com/office/drawing/2014/main" id="{2036F87B-57B5-D765-4FA0-7FA4BE221ED5}"/>
                </a:ext>
              </a:extLst>
            </p:cNvPr>
            <p:cNvSpPr txBox="1"/>
            <p:nvPr/>
          </p:nvSpPr>
          <p:spPr>
            <a:xfrm>
              <a:off x="3505389" y="4403504"/>
              <a:ext cx="4612096" cy="952353"/>
            </a:xfrm>
            <a:prstGeom prst="rect">
              <a:avLst/>
            </a:prstGeom>
            <a:grpFill/>
          </p:spPr>
          <p:txBody>
            <a:bodyPr wrap="square" rtlCol="0">
              <a:spAutoFit/>
            </a:bodyPr>
            <a:lstStyle/>
            <a:p>
              <a:pPr algn="ctr">
                <a:lnSpc>
                  <a:spcPct val="150000"/>
                </a:lnSpc>
              </a:pPr>
              <a:r>
                <a:rPr lang="en-US" sz="1050" dirty="0" err="1">
                  <a:solidFill>
                    <a:schemeClr val="tx1"/>
                  </a:solidFill>
                  <a:latin typeface="Gotham" panose="02000504050000020004" pitchFamily="2" charset="0"/>
                </a:rPr>
                <a:t>AspectFight</a:t>
              </a:r>
              <a:endParaRPr lang="en-US" sz="1050" dirty="0">
                <a:solidFill>
                  <a:schemeClr val="tx1"/>
                </a:solidFill>
                <a:latin typeface="Gotham" panose="02000504050000020004" pitchFamily="2" charset="0"/>
              </a:endParaRPr>
            </a:p>
          </p:txBody>
        </p:sp>
      </p:grpSp>
      <p:grpSp>
        <p:nvGrpSpPr>
          <p:cNvPr id="68" name="Group 67">
            <a:extLst>
              <a:ext uri="{FF2B5EF4-FFF2-40B4-BE49-F238E27FC236}">
                <a16:creationId xmlns:a16="http://schemas.microsoft.com/office/drawing/2014/main" id="{2992E84C-6260-D7B0-AD47-B159E3F34623}"/>
              </a:ext>
            </a:extLst>
          </p:cNvPr>
          <p:cNvGrpSpPr/>
          <p:nvPr/>
        </p:nvGrpSpPr>
        <p:grpSpPr>
          <a:xfrm>
            <a:off x="7236390" y="3018944"/>
            <a:ext cx="833437" cy="676240"/>
            <a:chOff x="3400256" y="4372741"/>
            <a:chExt cx="4897025" cy="1090002"/>
          </a:xfrm>
        </p:grpSpPr>
        <p:pic>
          <p:nvPicPr>
            <p:cNvPr id="69" name="Picture 68">
              <a:extLst>
                <a:ext uri="{FF2B5EF4-FFF2-40B4-BE49-F238E27FC236}">
                  <a16:creationId xmlns:a16="http://schemas.microsoft.com/office/drawing/2014/main" id="{F3A64A5F-D5CD-40E0-1A73-CCAB4DEF8F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70" name="Picture 69">
              <a:extLst>
                <a:ext uri="{FF2B5EF4-FFF2-40B4-BE49-F238E27FC236}">
                  <a16:creationId xmlns:a16="http://schemas.microsoft.com/office/drawing/2014/main" id="{26A05294-559B-18B6-97A3-E086F88040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71" name="TextBox 70">
              <a:extLst>
                <a:ext uri="{FF2B5EF4-FFF2-40B4-BE49-F238E27FC236}">
                  <a16:creationId xmlns:a16="http://schemas.microsoft.com/office/drawing/2014/main" id="{38D25762-6F50-B749-EE8B-6A8D631EAB47}"/>
                </a:ext>
              </a:extLst>
            </p:cNvPr>
            <p:cNvSpPr txBox="1"/>
            <p:nvPr/>
          </p:nvSpPr>
          <p:spPr>
            <a:xfrm>
              <a:off x="3505390" y="4403503"/>
              <a:ext cx="4612095" cy="872192"/>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25th</a:t>
              </a:r>
              <a:br>
                <a:rPr lang="en-US" sz="1050" dirty="0">
                  <a:solidFill>
                    <a:schemeClr val="bg1"/>
                  </a:solidFill>
                  <a:latin typeface="Gotham" panose="02000504050000020004" pitchFamily="2" charset="0"/>
                </a:rPr>
              </a:br>
              <a:r>
                <a:rPr lang="en-US" sz="1050" dirty="0">
                  <a:solidFill>
                    <a:schemeClr val="bg1"/>
                  </a:solidFill>
                  <a:latin typeface="Gotham" panose="02000504050000020004" pitchFamily="2" charset="0"/>
                </a:rPr>
                <a:t>patient</a:t>
              </a:r>
            </a:p>
          </p:txBody>
        </p:sp>
      </p:grpSp>
      <p:grpSp>
        <p:nvGrpSpPr>
          <p:cNvPr id="72" name="Group 71">
            <a:extLst>
              <a:ext uri="{FF2B5EF4-FFF2-40B4-BE49-F238E27FC236}">
                <a16:creationId xmlns:a16="http://schemas.microsoft.com/office/drawing/2014/main" id="{6531F196-7CB1-70D2-227D-A540EED4BBE4}"/>
              </a:ext>
            </a:extLst>
          </p:cNvPr>
          <p:cNvGrpSpPr/>
          <p:nvPr/>
        </p:nvGrpSpPr>
        <p:grpSpPr>
          <a:xfrm>
            <a:off x="8152208" y="3036568"/>
            <a:ext cx="704745" cy="619320"/>
            <a:chOff x="3400256" y="4372741"/>
            <a:chExt cx="4897025" cy="1090002"/>
          </a:xfrm>
          <a:solidFill>
            <a:srgbClr val="F4AD74"/>
          </a:solidFill>
        </p:grpSpPr>
        <p:pic>
          <p:nvPicPr>
            <p:cNvPr id="73" name="Picture 72">
              <a:extLst>
                <a:ext uri="{FF2B5EF4-FFF2-40B4-BE49-F238E27FC236}">
                  <a16:creationId xmlns:a16="http://schemas.microsoft.com/office/drawing/2014/main" id="{951187AA-F4C4-3DCE-D082-F4A174765D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a:grpFill/>
          </p:spPr>
        </p:pic>
        <p:pic>
          <p:nvPicPr>
            <p:cNvPr id="74" name="Picture 73">
              <a:extLst>
                <a:ext uri="{FF2B5EF4-FFF2-40B4-BE49-F238E27FC236}">
                  <a16:creationId xmlns:a16="http://schemas.microsoft.com/office/drawing/2014/main" id="{064904DC-CA6C-DE4E-DEE5-850B2E9C76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a:grpFill/>
          </p:spPr>
        </p:pic>
        <p:sp>
          <p:nvSpPr>
            <p:cNvPr id="75" name="TextBox 74">
              <a:extLst>
                <a:ext uri="{FF2B5EF4-FFF2-40B4-BE49-F238E27FC236}">
                  <a16:creationId xmlns:a16="http://schemas.microsoft.com/office/drawing/2014/main" id="{F8D2F710-124D-68F5-F047-C405C043AF93}"/>
                </a:ext>
              </a:extLst>
            </p:cNvPr>
            <p:cNvSpPr txBox="1"/>
            <p:nvPr/>
          </p:nvSpPr>
          <p:spPr>
            <a:xfrm>
              <a:off x="3505389" y="4403504"/>
              <a:ext cx="4612096" cy="952353"/>
            </a:xfrm>
            <a:prstGeom prst="rect">
              <a:avLst/>
            </a:prstGeom>
            <a:grpFill/>
          </p:spPr>
          <p:txBody>
            <a:bodyPr wrap="square" rtlCol="0">
              <a:spAutoFit/>
            </a:bodyPr>
            <a:lstStyle/>
            <a:p>
              <a:pPr algn="ctr">
                <a:lnSpc>
                  <a:spcPct val="150000"/>
                </a:lnSpc>
              </a:pPr>
              <a:r>
                <a:rPr lang="en-US" sz="1050" dirty="0">
                  <a:solidFill>
                    <a:schemeClr val="tx1"/>
                  </a:solidFill>
                  <a:latin typeface="Gotham" panose="02000504050000020004" pitchFamily="2" charset="0"/>
                </a:rPr>
                <a:t>Aspect Fight</a:t>
              </a:r>
            </a:p>
          </p:txBody>
        </p:sp>
      </p:grpSp>
      <p:grpSp>
        <p:nvGrpSpPr>
          <p:cNvPr id="76" name="Group 75">
            <a:extLst>
              <a:ext uri="{FF2B5EF4-FFF2-40B4-BE49-F238E27FC236}">
                <a16:creationId xmlns:a16="http://schemas.microsoft.com/office/drawing/2014/main" id="{766129D3-9BD3-E58D-FE98-F52F899822C5}"/>
              </a:ext>
            </a:extLst>
          </p:cNvPr>
          <p:cNvGrpSpPr/>
          <p:nvPr/>
        </p:nvGrpSpPr>
        <p:grpSpPr>
          <a:xfrm>
            <a:off x="8956408" y="3018944"/>
            <a:ext cx="833437" cy="676240"/>
            <a:chOff x="3400256" y="4372741"/>
            <a:chExt cx="4897025" cy="1090002"/>
          </a:xfrm>
        </p:grpSpPr>
        <p:pic>
          <p:nvPicPr>
            <p:cNvPr id="77" name="Picture 76">
              <a:extLst>
                <a:ext uri="{FF2B5EF4-FFF2-40B4-BE49-F238E27FC236}">
                  <a16:creationId xmlns:a16="http://schemas.microsoft.com/office/drawing/2014/main" id="{36205DD0-EF0E-B5C3-0E99-56F38128A1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78" name="Picture 77">
              <a:extLst>
                <a:ext uri="{FF2B5EF4-FFF2-40B4-BE49-F238E27FC236}">
                  <a16:creationId xmlns:a16="http://schemas.microsoft.com/office/drawing/2014/main" id="{41AB31D1-2C76-4E25-15E8-028EF8C572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79" name="TextBox 78">
              <a:extLst>
                <a:ext uri="{FF2B5EF4-FFF2-40B4-BE49-F238E27FC236}">
                  <a16:creationId xmlns:a16="http://schemas.microsoft.com/office/drawing/2014/main" id="{DFE8691A-08C3-D99F-265E-112DC8707930}"/>
                </a:ext>
              </a:extLst>
            </p:cNvPr>
            <p:cNvSpPr txBox="1"/>
            <p:nvPr/>
          </p:nvSpPr>
          <p:spPr>
            <a:xfrm>
              <a:off x="3505390" y="4403503"/>
              <a:ext cx="4612095" cy="872192"/>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30th</a:t>
              </a:r>
              <a:br>
                <a:rPr lang="en-US" sz="1050" dirty="0">
                  <a:solidFill>
                    <a:schemeClr val="bg1"/>
                  </a:solidFill>
                  <a:latin typeface="Gotham" panose="02000504050000020004" pitchFamily="2" charset="0"/>
                </a:rPr>
              </a:br>
              <a:r>
                <a:rPr lang="en-US" sz="1050" dirty="0">
                  <a:solidFill>
                    <a:schemeClr val="bg1"/>
                  </a:solidFill>
                  <a:latin typeface="Gotham" panose="02000504050000020004" pitchFamily="2" charset="0"/>
                </a:rPr>
                <a:t>patient</a:t>
              </a:r>
            </a:p>
          </p:txBody>
        </p:sp>
      </p:grpSp>
      <p:grpSp>
        <p:nvGrpSpPr>
          <p:cNvPr id="80" name="Group 79">
            <a:extLst>
              <a:ext uri="{FF2B5EF4-FFF2-40B4-BE49-F238E27FC236}">
                <a16:creationId xmlns:a16="http://schemas.microsoft.com/office/drawing/2014/main" id="{8C430F1B-BC59-4FC3-3C2F-0022BE6CC9C2}"/>
              </a:ext>
            </a:extLst>
          </p:cNvPr>
          <p:cNvGrpSpPr/>
          <p:nvPr/>
        </p:nvGrpSpPr>
        <p:grpSpPr>
          <a:xfrm>
            <a:off x="11088309" y="2289017"/>
            <a:ext cx="955961" cy="895430"/>
            <a:chOff x="3400256" y="4372741"/>
            <a:chExt cx="4897025" cy="1090002"/>
          </a:xfrm>
        </p:grpSpPr>
        <p:pic>
          <p:nvPicPr>
            <p:cNvPr id="81" name="Picture 80">
              <a:extLst>
                <a:ext uri="{FF2B5EF4-FFF2-40B4-BE49-F238E27FC236}">
                  <a16:creationId xmlns:a16="http://schemas.microsoft.com/office/drawing/2014/main" id="{A4FDB173-B6D9-E91A-1357-C6A1CFC3BA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82" name="Picture 81">
              <a:extLst>
                <a:ext uri="{FF2B5EF4-FFF2-40B4-BE49-F238E27FC236}">
                  <a16:creationId xmlns:a16="http://schemas.microsoft.com/office/drawing/2014/main" id="{F0760297-F387-AD75-6C8E-11CCB7AC29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83" name="TextBox 82">
              <a:extLst>
                <a:ext uri="{FF2B5EF4-FFF2-40B4-BE49-F238E27FC236}">
                  <a16:creationId xmlns:a16="http://schemas.microsoft.com/office/drawing/2014/main" id="{5AFACE28-D120-8566-C22D-F4FC0D834749}"/>
                </a:ext>
              </a:extLst>
            </p:cNvPr>
            <p:cNvSpPr txBox="1"/>
            <p:nvPr/>
          </p:nvSpPr>
          <p:spPr>
            <a:xfrm>
              <a:off x="3505388" y="4403504"/>
              <a:ext cx="4612096" cy="952353"/>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Exorcise Last Mother</a:t>
              </a:r>
            </a:p>
          </p:txBody>
        </p:sp>
      </p:grpSp>
      <p:sp>
        <p:nvSpPr>
          <p:cNvPr id="84" name="Arrow: Right 83">
            <a:extLst>
              <a:ext uri="{FF2B5EF4-FFF2-40B4-BE49-F238E27FC236}">
                <a16:creationId xmlns:a16="http://schemas.microsoft.com/office/drawing/2014/main" id="{A1A40FAB-0C95-C71F-F4F2-C152BD77C240}"/>
              </a:ext>
            </a:extLst>
          </p:cNvPr>
          <p:cNvSpPr/>
          <p:nvPr/>
        </p:nvSpPr>
        <p:spPr>
          <a:xfrm rot="5400000">
            <a:off x="2953112" y="3957909"/>
            <a:ext cx="619320" cy="304800"/>
          </a:xfrm>
          <a:prstGeom prst="rightArrow">
            <a:avLst/>
          </a:prstGeom>
          <a:solidFill>
            <a:srgbClr val="F4AD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85" name="Arrow: Right 84">
            <a:extLst>
              <a:ext uri="{FF2B5EF4-FFF2-40B4-BE49-F238E27FC236}">
                <a16:creationId xmlns:a16="http://schemas.microsoft.com/office/drawing/2014/main" id="{EE6206BB-2BED-66E9-90D3-4AFA6B6326C7}"/>
              </a:ext>
            </a:extLst>
          </p:cNvPr>
          <p:cNvSpPr/>
          <p:nvPr/>
        </p:nvSpPr>
        <p:spPr>
          <a:xfrm rot="16200000">
            <a:off x="4701696" y="2357340"/>
            <a:ext cx="619320" cy="304800"/>
          </a:xfrm>
          <a:prstGeom prst="rightArrow">
            <a:avLst/>
          </a:prstGeom>
          <a:solidFill>
            <a:srgbClr val="F4AD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86" name="Arrow: Right 85">
            <a:extLst>
              <a:ext uri="{FF2B5EF4-FFF2-40B4-BE49-F238E27FC236}">
                <a16:creationId xmlns:a16="http://schemas.microsoft.com/office/drawing/2014/main" id="{75305826-5F95-95C1-D70E-445012026B9F}"/>
              </a:ext>
            </a:extLst>
          </p:cNvPr>
          <p:cNvSpPr/>
          <p:nvPr/>
        </p:nvSpPr>
        <p:spPr>
          <a:xfrm rot="5400000">
            <a:off x="6576778" y="3967260"/>
            <a:ext cx="619320" cy="304800"/>
          </a:xfrm>
          <a:prstGeom prst="rightArrow">
            <a:avLst/>
          </a:prstGeom>
          <a:solidFill>
            <a:srgbClr val="F4AD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87" name="Arrow: Right 86">
            <a:extLst>
              <a:ext uri="{FF2B5EF4-FFF2-40B4-BE49-F238E27FC236}">
                <a16:creationId xmlns:a16="http://schemas.microsoft.com/office/drawing/2014/main" id="{1E811B76-EFC7-1234-A7B2-C534579A4DD8}"/>
              </a:ext>
            </a:extLst>
          </p:cNvPr>
          <p:cNvSpPr/>
          <p:nvPr/>
        </p:nvSpPr>
        <p:spPr>
          <a:xfrm rot="16200000">
            <a:off x="8189548" y="2393033"/>
            <a:ext cx="619320" cy="304800"/>
          </a:xfrm>
          <a:prstGeom prst="rightArrow">
            <a:avLst/>
          </a:prstGeom>
          <a:solidFill>
            <a:srgbClr val="F4AD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grpSp>
        <p:nvGrpSpPr>
          <p:cNvPr id="88" name="Group 87">
            <a:extLst>
              <a:ext uri="{FF2B5EF4-FFF2-40B4-BE49-F238E27FC236}">
                <a16:creationId xmlns:a16="http://schemas.microsoft.com/office/drawing/2014/main" id="{1522938A-C7E9-1E11-A5D0-500427EE6EAC}"/>
              </a:ext>
            </a:extLst>
          </p:cNvPr>
          <p:cNvGrpSpPr/>
          <p:nvPr/>
        </p:nvGrpSpPr>
        <p:grpSpPr>
          <a:xfrm>
            <a:off x="9909379" y="3018944"/>
            <a:ext cx="704745" cy="619320"/>
            <a:chOff x="3400256" y="4372741"/>
            <a:chExt cx="4897025" cy="1090002"/>
          </a:xfrm>
          <a:solidFill>
            <a:srgbClr val="F4AD74"/>
          </a:solidFill>
        </p:grpSpPr>
        <p:pic>
          <p:nvPicPr>
            <p:cNvPr id="89" name="Picture 88">
              <a:extLst>
                <a:ext uri="{FF2B5EF4-FFF2-40B4-BE49-F238E27FC236}">
                  <a16:creationId xmlns:a16="http://schemas.microsoft.com/office/drawing/2014/main" id="{2B358F6A-D41A-7AD8-78F5-F22B54DF72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a:grpFill/>
          </p:spPr>
        </p:pic>
        <p:pic>
          <p:nvPicPr>
            <p:cNvPr id="90" name="Picture 89">
              <a:extLst>
                <a:ext uri="{FF2B5EF4-FFF2-40B4-BE49-F238E27FC236}">
                  <a16:creationId xmlns:a16="http://schemas.microsoft.com/office/drawing/2014/main" id="{8352F423-F168-B38A-83E1-2342D51A47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a:grpFill/>
          </p:spPr>
        </p:pic>
        <p:sp>
          <p:nvSpPr>
            <p:cNvPr id="91" name="TextBox 90">
              <a:extLst>
                <a:ext uri="{FF2B5EF4-FFF2-40B4-BE49-F238E27FC236}">
                  <a16:creationId xmlns:a16="http://schemas.microsoft.com/office/drawing/2014/main" id="{DBE9E42D-7103-E4B8-01C8-09C39F2305DE}"/>
                </a:ext>
              </a:extLst>
            </p:cNvPr>
            <p:cNvSpPr txBox="1"/>
            <p:nvPr/>
          </p:nvSpPr>
          <p:spPr>
            <a:xfrm>
              <a:off x="3505389" y="4403504"/>
              <a:ext cx="4612096" cy="952353"/>
            </a:xfrm>
            <a:prstGeom prst="rect">
              <a:avLst/>
            </a:prstGeom>
            <a:grpFill/>
          </p:spPr>
          <p:txBody>
            <a:bodyPr wrap="square" rtlCol="0">
              <a:spAutoFit/>
            </a:bodyPr>
            <a:lstStyle/>
            <a:p>
              <a:pPr algn="ctr">
                <a:lnSpc>
                  <a:spcPct val="150000"/>
                </a:lnSpc>
              </a:pPr>
              <a:r>
                <a:rPr lang="en-US" sz="1050" dirty="0" err="1">
                  <a:solidFill>
                    <a:schemeClr val="tx1"/>
                  </a:solidFill>
                  <a:latin typeface="Gotham" panose="02000504050000020004" pitchFamily="2" charset="0"/>
                </a:rPr>
                <a:t>AspectFight</a:t>
              </a:r>
              <a:endParaRPr lang="en-US" sz="1050" dirty="0">
                <a:solidFill>
                  <a:schemeClr val="tx1"/>
                </a:solidFill>
                <a:latin typeface="Gotham" panose="02000504050000020004" pitchFamily="2" charset="0"/>
              </a:endParaRPr>
            </a:p>
          </p:txBody>
        </p:sp>
      </p:grpSp>
      <p:sp>
        <p:nvSpPr>
          <p:cNvPr id="96" name="Arrow: Right 95">
            <a:extLst>
              <a:ext uri="{FF2B5EF4-FFF2-40B4-BE49-F238E27FC236}">
                <a16:creationId xmlns:a16="http://schemas.microsoft.com/office/drawing/2014/main" id="{D6FFDB53-A346-9AC7-64BD-3DA3D0AE4F7B}"/>
              </a:ext>
            </a:extLst>
          </p:cNvPr>
          <p:cNvSpPr/>
          <p:nvPr/>
        </p:nvSpPr>
        <p:spPr>
          <a:xfrm rot="5400000">
            <a:off x="9946719" y="3967260"/>
            <a:ext cx="619320" cy="304800"/>
          </a:xfrm>
          <a:prstGeom prst="rightArrow">
            <a:avLst/>
          </a:prstGeom>
          <a:solidFill>
            <a:srgbClr val="F4AD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18" name="Arrow: Right 117">
            <a:extLst>
              <a:ext uri="{FF2B5EF4-FFF2-40B4-BE49-F238E27FC236}">
                <a16:creationId xmlns:a16="http://schemas.microsoft.com/office/drawing/2014/main" id="{31F956F5-B849-E480-449E-B6A4239E4872}"/>
              </a:ext>
            </a:extLst>
          </p:cNvPr>
          <p:cNvSpPr/>
          <p:nvPr/>
        </p:nvSpPr>
        <p:spPr>
          <a:xfrm>
            <a:off x="10695824" y="3212521"/>
            <a:ext cx="377278" cy="304800"/>
          </a:xfrm>
          <a:prstGeom prst="rightArrow">
            <a:avLst/>
          </a:prstGeom>
          <a:solidFill>
            <a:srgbClr val="F4AD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grpSp>
        <p:nvGrpSpPr>
          <p:cNvPr id="119" name="Group 118">
            <a:extLst>
              <a:ext uri="{FF2B5EF4-FFF2-40B4-BE49-F238E27FC236}">
                <a16:creationId xmlns:a16="http://schemas.microsoft.com/office/drawing/2014/main" id="{523D2F17-5EB2-0ECC-0A27-4C46169FC2CF}"/>
              </a:ext>
            </a:extLst>
          </p:cNvPr>
          <p:cNvGrpSpPr/>
          <p:nvPr/>
        </p:nvGrpSpPr>
        <p:grpSpPr>
          <a:xfrm>
            <a:off x="775230" y="690536"/>
            <a:ext cx="1446236" cy="619320"/>
            <a:chOff x="3400256" y="4372741"/>
            <a:chExt cx="4897025" cy="1090002"/>
          </a:xfrm>
        </p:grpSpPr>
        <p:pic>
          <p:nvPicPr>
            <p:cNvPr id="120" name="Picture 119">
              <a:extLst>
                <a:ext uri="{FF2B5EF4-FFF2-40B4-BE49-F238E27FC236}">
                  <a16:creationId xmlns:a16="http://schemas.microsoft.com/office/drawing/2014/main" id="{B554842A-99E7-77AB-67D0-1420C2A50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21" name="Picture 120">
              <a:extLst>
                <a:ext uri="{FF2B5EF4-FFF2-40B4-BE49-F238E27FC236}">
                  <a16:creationId xmlns:a16="http://schemas.microsoft.com/office/drawing/2014/main" id="{F31EABA4-C543-F8E7-E9DD-E5A2C96EBC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22" name="TextBox 121">
              <a:extLst>
                <a:ext uri="{FF2B5EF4-FFF2-40B4-BE49-F238E27FC236}">
                  <a16:creationId xmlns:a16="http://schemas.microsoft.com/office/drawing/2014/main" id="{6EFC76E3-9AB7-8850-F920-BEFA79B7AA2F}"/>
                </a:ext>
              </a:extLst>
            </p:cNvPr>
            <p:cNvSpPr txBox="1"/>
            <p:nvPr/>
          </p:nvSpPr>
          <p:spPr>
            <a:xfrm>
              <a:off x="3505389" y="4403504"/>
              <a:ext cx="4612096" cy="952353"/>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Old Uncle / First mother  dialogue</a:t>
              </a:r>
            </a:p>
          </p:txBody>
        </p:sp>
      </p:grpSp>
      <p:grpSp>
        <p:nvGrpSpPr>
          <p:cNvPr id="143" name="Group 142">
            <a:extLst>
              <a:ext uri="{FF2B5EF4-FFF2-40B4-BE49-F238E27FC236}">
                <a16:creationId xmlns:a16="http://schemas.microsoft.com/office/drawing/2014/main" id="{83FD87A1-8B1C-1C12-F209-7A0EA4A9822A}"/>
              </a:ext>
            </a:extLst>
          </p:cNvPr>
          <p:cNvGrpSpPr/>
          <p:nvPr/>
        </p:nvGrpSpPr>
        <p:grpSpPr>
          <a:xfrm>
            <a:off x="2217928" y="5374253"/>
            <a:ext cx="1999572" cy="619320"/>
            <a:chOff x="3400256" y="4372741"/>
            <a:chExt cx="4897025" cy="1090002"/>
          </a:xfrm>
        </p:grpSpPr>
        <p:pic>
          <p:nvPicPr>
            <p:cNvPr id="144" name="Picture 143">
              <a:extLst>
                <a:ext uri="{FF2B5EF4-FFF2-40B4-BE49-F238E27FC236}">
                  <a16:creationId xmlns:a16="http://schemas.microsoft.com/office/drawing/2014/main" id="{823F3828-916F-1AD6-3506-C3FE07B670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45" name="Picture 144">
              <a:extLst>
                <a:ext uri="{FF2B5EF4-FFF2-40B4-BE49-F238E27FC236}">
                  <a16:creationId xmlns:a16="http://schemas.microsoft.com/office/drawing/2014/main" id="{C4C029B9-C7C5-670E-4CC5-7A17395062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46" name="TextBox 145">
              <a:extLst>
                <a:ext uri="{FF2B5EF4-FFF2-40B4-BE49-F238E27FC236}">
                  <a16:creationId xmlns:a16="http://schemas.microsoft.com/office/drawing/2014/main" id="{8261558C-10B9-8F86-98EF-E63698561443}"/>
                </a:ext>
              </a:extLst>
            </p:cNvPr>
            <p:cNvSpPr txBox="1"/>
            <p:nvPr/>
          </p:nvSpPr>
          <p:spPr>
            <a:xfrm>
              <a:off x="3505388" y="4403504"/>
              <a:ext cx="4612097" cy="952353"/>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Clue about old uncle  in ritual </a:t>
              </a:r>
              <a:r>
                <a:rPr lang="en-US" sz="1050" dirty="0" err="1">
                  <a:solidFill>
                    <a:schemeClr val="bg1"/>
                  </a:solidFill>
                  <a:latin typeface="Gotham" panose="02000504050000020004" pitchFamily="2" charset="0"/>
                </a:rPr>
                <a:t>peice</a:t>
              </a:r>
              <a:endParaRPr lang="en-US" sz="1050" dirty="0">
                <a:solidFill>
                  <a:schemeClr val="bg1"/>
                </a:solidFill>
                <a:latin typeface="Gotham" panose="02000504050000020004" pitchFamily="2" charset="0"/>
              </a:endParaRPr>
            </a:p>
          </p:txBody>
        </p:sp>
      </p:grpSp>
      <p:grpSp>
        <p:nvGrpSpPr>
          <p:cNvPr id="147" name="Group 146">
            <a:extLst>
              <a:ext uri="{FF2B5EF4-FFF2-40B4-BE49-F238E27FC236}">
                <a16:creationId xmlns:a16="http://schemas.microsoft.com/office/drawing/2014/main" id="{31CBC704-B941-9C82-9C63-1BC3F3A33EEF}"/>
              </a:ext>
            </a:extLst>
          </p:cNvPr>
          <p:cNvGrpSpPr/>
          <p:nvPr/>
        </p:nvGrpSpPr>
        <p:grpSpPr>
          <a:xfrm>
            <a:off x="2505621" y="4573459"/>
            <a:ext cx="1446236" cy="619320"/>
            <a:chOff x="3400256" y="4372741"/>
            <a:chExt cx="4897025" cy="1090002"/>
          </a:xfrm>
        </p:grpSpPr>
        <p:pic>
          <p:nvPicPr>
            <p:cNvPr id="148" name="Picture 147">
              <a:extLst>
                <a:ext uri="{FF2B5EF4-FFF2-40B4-BE49-F238E27FC236}">
                  <a16:creationId xmlns:a16="http://schemas.microsoft.com/office/drawing/2014/main" id="{96701361-2939-E5BE-DA57-F941676914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49" name="Picture 148">
              <a:extLst>
                <a:ext uri="{FF2B5EF4-FFF2-40B4-BE49-F238E27FC236}">
                  <a16:creationId xmlns:a16="http://schemas.microsoft.com/office/drawing/2014/main" id="{38811F38-24EA-7B0C-B01B-FC9B558738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50" name="TextBox 149">
              <a:extLst>
                <a:ext uri="{FF2B5EF4-FFF2-40B4-BE49-F238E27FC236}">
                  <a16:creationId xmlns:a16="http://schemas.microsoft.com/office/drawing/2014/main" id="{7C489347-5302-B4A6-C0C0-09A79179F1E0}"/>
                </a:ext>
              </a:extLst>
            </p:cNvPr>
            <p:cNvSpPr txBox="1"/>
            <p:nvPr/>
          </p:nvSpPr>
          <p:spPr>
            <a:xfrm>
              <a:off x="3505389" y="4403504"/>
              <a:ext cx="4612096" cy="952353"/>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Old Uncle / First mother  dialogue</a:t>
              </a:r>
            </a:p>
          </p:txBody>
        </p:sp>
      </p:grpSp>
      <p:grpSp>
        <p:nvGrpSpPr>
          <p:cNvPr id="151" name="Group 150">
            <a:extLst>
              <a:ext uri="{FF2B5EF4-FFF2-40B4-BE49-F238E27FC236}">
                <a16:creationId xmlns:a16="http://schemas.microsoft.com/office/drawing/2014/main" id="{886A2F5C-F04C-B343-63AC-24E78DF63288}"/>
              </a:ext>
            </a:extLst>
          </p:cNvPr>
          <p:cNvGrpSpPr/>
          <p:nvPr/>
        </p:nvGrpSpPr>
        <p:grpSpPr>
          <a:xfrm>
            <a:off x="3962400" y="1338385"/>
            <a:ext cx="1999572" cy="800963"/>
            <a:chOff x="3400256" y="4372741"/>
            <a:chExt cx="4897025" cy="1409693"/>
          </a:xfrm>
        </p:grpSpPr>
        <p:pic>
          <p:nvPicPr>
            <p:cNvPr id="152" name="Picture 151">
              <a:extLst>
                <a:ext uri="{FF2B5EF4-FFF2-40B4-BE49-F238E27FC236}">
                  <a16:creationId xmlns:a16="http://schemas.microsoft.com/office/drawing/2014/main" id="{3F4F45C2-8D6D-165A-F5A7-AC084B62C0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53" name="Picture 152">
              <a:extLst>
                <a:ext uri="{FF2B5EF4-FFF2-40B4-BE49-F238E27FC236}">
                  <a16:creationId xmlns:a16="http://schemas.microsoft.com/office/drawing/2014/main" id="{4CE8FE82-F867-075B-31EF-12E3A7767E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54" name="TextBox 153">
              <a:extLst>
                <a:ext uri="{FF2B5EF4-FFF2-40B4-BE49-F238E27FC236}">
                  <a16:creationId xmlns:a16="http://schemas.microsoft.com/office/drawing/2014/main" id="{562853A8-5B10-7614-8D0A-8B7E859E8AE4}"/>
                </a:ext>
              </a:extLst>
            </p:cNvPr>
            <p:cNvSpPr txBox="1"/>
            <p:nvPr/>
          </p:nvSpPr>
          <p:spPr>
            <a:xfrm>
              <a:off x="3505388" y="4403504"/>
              <a:ext cx="4612097" cy="1378930"/>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Memory of a past daughter that made the ritual</a:t>
              </a:r>
            </a:p>
          </p:txBody>
        </p:sp>
      </p:grpSp>
      <p:grpSp>
        <p:nvGrpSpPr>
          <p:cNvPr id="155" name="Group 154">
            <a:extLst>
              <a:ext uri="{FF2B5EF4-FFF2-40B4-BE49-F238E27FC236}">
                <a16:creationId xmlns:a16="http://schemas.microsoft.com/office/drawing/2014/main" id="{40F343F0-1956-B0B0-92E4-69DDD7F16CE4}"/>
              </a:ext>
            </a:extLst>
          </p:cNvPr>
          <p:cNvGrpSpPr/>
          <p:nvPr/>
        </p:nvGrpSpPr>
        <p:grpSpPr>
          <a:xfrm>
            <a:off x="4250093" y="537590"/>
            <a:ext cx="1446236" cy="619320"/>
            <a:chOff x="3400256" y="4372741"/>
            <a:chExt cx="4897025" cy="1090002"/>
          </a:xfrm>
        </p:grpSpPr>
        <p:pic>
          <p:nvPicPr>
            <p:cNvPr id="156" name="Picture 155">
              <a:extLst>
                <a:ext uri="{FF2B5EF4-FFF2-40B4-BE49-F238E27FC236}">
                  <a16:creationId xmlns:a16="http://schemas.microsoft.com/office/drawing/2014/main" id="{94CB8A77-3F58-DE99-2513-8643F6DE0E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57" name="Picture 156">
              <a:extLst>
                <a:ext uri="{FF2B5EF4-FFF2-40B4-BE49-F238E27FC236}">
                  <a16:creationId xmlns:a16="http://schemas.microsoft.com/office/drawing/2014/main" id="{1D9A6F6B-82DF-3950-EE91-337E27C267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58" name="TextBox 157">
              <a:extLst>
                <a:ext uri="{FF2B5EF4-FFF2-40B4-BE49-F238E27FC236}">
                  <a16:creationId xmlns:a16="http://schemas.microsoft.com/office/drawing/2014/main" id="{8A4B4F1C-3C04-D367-CFAC-64CE034811E0}"/>
                </a:ext>
              </a:extLst>
            </p:cNvPr>
            <p:cNvSpPr txBox="1"/>
            <p:nvPr/>
          </p:nvSpPr>
          <p:spPr>
            <a:xfrm>
              <a:off x="3505389" y="4403504"/>
              <a:ext cx="4612096" cy="952353"/>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Old Uncle / First mother  dialogue</a:t>
              </a:r>
            </a:p>
          </p:txBody>
        </p:sp>
      </p:grpSp>
      <p:grpSp>
        <p:nvGrpSpPr>
          <p:cNvPr id="159" name="Group 158">
            <a:extLst>
              <a:ext uri="{FF2B5EF4-FFF2-40B4-BE49-F238E27FC236}">
                <a16:creationId xmlns:a16="http://schemas.microsoft.com/office/drawing/2014/main" id="{0948FEEA-2D85-2BF0-F149-83A36B5ED2FF}"/>
              </a:ext>
            </a:extLst>
          </p:cNvPr>
          <p:cNvGrpSpPr/>
          <p:nvPr/>
        </p:nvGrpSpPr>
        <p:grpSpPr>
          <a:xfrm>
            <a:off x="5938613" y="5374254"/>
            <a:ext cx="1999572" cy="800963"/>
            <a:chOff x="3400256" y="4372741"/>
            <a:chExt cx="4897025" cy="1409693"/>
          </a:xfrm>
        </p:grpSpPr>
        <p:pic>
          <p:nvPicPr>
            <p:cNvPr id="160" name="Picture 159">
              <a:extLst>
                <a:ext uri="{FF2B5EF4-FFF2-40B4-BE49-F238E27FC236}">
                  <a16:creationId xmlns:a16="http://schemas.microsoft.com/office/drawing/2014/main" id="{030450CE-C4C1-3834-507F-B32DDE313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61" name="Picture 160">
              <a:extLst>
                <a:ext uri="{FF2B5EF4-FFF2-40B4-BE49-F238E27FC236}">
                  <a16:creationId xmlns:a16="http://schemas.microsoft.com/office/drawing/2014/main" id="{4FD4B716-0226-A412-CD32-0FA47DE436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62" name="TextBox 161">
              <a:extLst>
                <a:ext uri="{FF2B5EF4-FFF2-40B4-BE49-F238E27FC236}">
                  <a16:creationId xmlns:a16="http://schemas.microsoft.com/office/drawing/2014/main" id="{AADFA586-1765-1B4B-3058-6908B5C8800C}"/>
                </a:ext>
              </a:extLst>
            </p:cNvPr>
            <p:cNvSpPr txBox="1"/>
            <p:nvPr/>
          </p:nvSpPr>
          <p:spPr>
            <a:xfrm>
              <a:off x="3505389" y="4403504"/>
              <a:ext cx="4612096" cy="1378930"/>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Memory of a past generation in ritual </a:t>
              </a:r>
              <a:r>
                <a:rPr lang="en-US" sz="1050" dirty="0" err="1">
                  <a:solidFill>
                    <a:schemeClr val="bg1"/>
                  </a:solidFill>
                  <a:latin typeface="Gotham" panose="02000504050000020004" pitchFamily="2" charset="0"/>
                </a:rPr>
                <a:t>peice</a:t>
              </a:r>
              <a:endParaRPr lang="en-US" sz="1050" dirty="0">
                <a:solidFill>
                  <a:schemeClr val="bg1"/>
                </a:solidFill>
                <a:latin typeface="Gotham" panose="02000504050000020004" pitchFamily="2" charset="0"/>
              </a:endParaRPr>
            </a:p>
          </p:txBody>
        </p:sp>
      </p:grpSp>
      <p:grpSp>
        <p:nvGrpSpPr>
          <p:cNvPr id="163" name="Group 162">
            <a:extLst>
              <a:ext uri="{FF2B5EF4-FFF2-40B4-BE49-F238E27FC236}">
                <a16:creationId xmlns:a16="http://schemas.microsoft.com/office/drawing/2014/main" id="{4E05AA74-A72E-23D7-819D-563653D668FD}"/>
              </a:ext>
            </a:extLst>
          </p:cNvPr>
          <p:cNvGrpSpPr/>
          <p:nvPr/>
        </p:nvGrpSpPr>
        <p:grpSpPr>
          <a:xfrm>
            <a:off x="6226306" y="4573459"/>
            <a:ext cx="1446236" cy="619320"/>
            <a:chOff x="3400256" y="4372741"/>
            <a:chExt cx="4897025" cy="1090002"/>
          </a:xfrm>
        </p:grpSpPr>
        <p:pic>
          <p:nvPicPr>
            <p:cNvPr id="164" name="Picture 163">
              <a:extLst>
                <a:ext uri="{FF2B5EF4-FFF2-40B4-BE49-F238E27FC236}">
                  <a16:creationId xmlns:a16="http://schemas.microsoft.com/office/drawing/2014/main" id="{D3DA6A09-0BF9-FBD0-8956-AA6801EFD3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65" name="Picture 164">
              <a:extLst>
                <a:ext uri="{FF2B5EF4-FFF2-40B4-BE49-F238E27FC236}">
                  <a16:creationId xmlns:a16="http://schemas.microsoft.com/office/drawing/2014/main" id="{39BAB793-1F3B-A53D-8EC0-B1FE534F5B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66" name="TextBox 165">
              <a:extLst>
                <a:ext uri="{FF2B5EF4-FFF2-40B4-BE49-F238E27FC236}">
                  <a16:creationId xmlns:a16="http://schemas.microsoft.com/office/drawing/2014/main" id="{107E3B51-B23F-605C-0730-6FDFF2B8B95F}"/>
                </a:ext>
              </a:extLst>
            </p:cNvPr>
            <p:cNvSpPr txBox="1"/>
            <p:nvPr/>
          </p:nvSpPr>
          <p:spPr>
            <a:xfrm>
              <a:off x="3505389" y="4403504"/>
              <a:ext cx="4612096" cy="952353"/>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Old Uncle / First mother  dialogue</a:t>
              </a:r>
            </a:p>
          </p:txBody>
        </p:sp>
      </p:grpSp>
      <p:grpSp>
        <p:nvGrpSpPr>
          <p:cNvPr id="167" name="Group 166">
            <a:extLst>
              <a:ext uri="{FF2B5EF4-FFF2-40B4-BE49-F238E27FC236}">
                <a16:creationId xmlns:a16="http://schemas.microsoft.com/office/drawing/2014/main" id="{820AB111-58C6-0181-EB72-609C6E62043D}"/>
              </a:ext>
            </a:extLst>
          </p:cNvPr>
          <p:cNvGrpSpPr/>
          <p:nvPr/>
        </p:nvGrpSpPr>
        <p:grpSpPr>
          <a:xfrm>
            <a:off x="7479616" y="1557222"/>
            <a:ext cx="1999572" cy="619320"/>
            <a:chOff x="3400256" y="4372741"/>
            <a:chExt cx="4897025" cy="1090002"/>
          </a:xfrm>
        </p:grpSpPr>
        <p:pic>
          <p:nvPicPr>
            <p:cNvPr id="168" name="Picture 167">
              <a:extLst>
                <a:ext uri="{FF2B5EF4-FFF2-40B4-BE49-F238E27FC236}">
                  <a16:creationId xmlns:a16="http://schemas.microsoft.com/office/drawing/2014/main" id="{222094BF-D7CB-ABF0-3E86-42621F3DB3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69" name="Picture 168">
              <a:extLst>
                <a:ext uri="{FF2B5EF4-FFF2-40B4-BE49-F238E27FC236}">
                  <a16:creationId xmlns:a16="http://schemas.microsoft.com/office/drawing/2014/main" id="{64BFB1C2-CE7E-F5F8-A8D8-BB91A17709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70" name="TextBox 169">
              <a:extLst>
                <a:ext uri="{FF2B5EF4-FFF2-40B4-BE49-F238E27FC236}">
                  <a16:creationId xmlns:a16="http://schemas.microsoft.com/office/drawing/2014/main" id="{8D87F547-A450-F427-1EE3-BA7BC5BF7B85}"/>
                </a:ext>
              </a:extLst>
            </p:cNvPr>
            <p:cNvSpPr txBox="1"/>
            <p:nvPr/>
          </p:nvSpPr>
          <p:spPr>
            <a:xfrm>
              <a:off x="3505388" y="4403504"/>
              <a:ext cx="4612097" cy="952352"/>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Clue about old uncle  in ritual </a:t>
              </a:r>
              <a:r>
                <a:rPr lang="en-US" sz="1050" dirty="0" err="1">
                  <a:solidFill>
                    <a:schemeClr val="bg1"/>
                  </a:solidFill>
                  <a:latin typeface="Gotham" panose="02000504050000020004" pitchFamily="2" charset="0"/>
                </a:rPr>
                <a:t>peice</a:t>
              </a:r>
              <a:endParaRPr lang="en-US" sz="1050" dirty="0">
                <a:solidFill>
                  <a:schemeClr val="bg1"/>
                </a:solidFill>
                <a:latin typeface="Gotham" panose="02000504050000020004" pitchFamily="2" charset="0"/>
              </a:endParaRPr>
            </a:p>
          </p:txBody>
        </p:sp>
      </p:grpSp>
      <p:grpSp>
        <p:nvGrpSpPr>
          <p:cNvPr id="171" name="Group 170">
            <a:extLst>
              <a:ext uri="{FF2B5EF4-FFF2-40B4-BE49-F238E27FC236}">
                <a16:creationId xmlns:a16="http://schemas.microsoft.com/office/drawing/2014/main" id="{F4A881FE-2841-6415-B723-9A2EF1FD2F06}"/>
              </a:ext>
            </a:extLst>
          </p:cNvPr>
          <p:cNvGrpSpPr/>
          <p:nvPr/>
        </p:nvGrpSpPr>
        <p:grpSpPr>
          <a:xfrm>
            <a:off x="7767309" y="756428"/>
            <a:ext cx="1446236" cy="619320"/>
            <a:chOff x="3400256" y="4372741"/>
            <a:chExt cx="4897025" cy="1090002"/>
          </a:xfrm>
        </p:grpSpPr>
        <p:pic>
          <p:nvPicPr>
            <p:cNvPr id="172" name="Picture 171">
              <a:extLst>
                <a:ext uri="{FF2B5EF4-FFF2-40B4-BE49-F238E27FC236}">
                  <a16:creationId xmlns:a16="http://schemas.microsoft.com/office/drawing/2014/main" id="{B610233E-A5BC-3F36-6B4C-239E6540D1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73" name="Picture 172">
              <a:extLst>
                <a:ext uri="{FF2B5EF4-FFF2-40B4-BE49-F238E27FC236}">
                  <a16:creationId xmlns:a16="http://schemas.microsoft.com/office/drawing/2014/main" id="{7A4CB6EE-E49C-F722-B25E-AA97155DC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74" name="TextBox 173">
              <a:extLst>
                <a:ext uri="{FF2B5EF4-FFF2-40B4-BE49-F238E27FC236}">
                  <a16:creationId xmlns:a16="http://schemas.microsoft.com/office/drawing/2014/main" id="{D0758895-FB8D-B62F-93C3-AC8BB1589E76}"/>
                </a:ext>
              </a:extLst>
            </p:cNvPr>
            <p:cNvSpPr txBox="1"/>
            <p:nvPr/>
          </p:nvSpPr>
          <p:spPr>
            <a:xfrm>
              <a:off x="3505389" y="4403504"/>
              <a:ext cx="4612096" cy="952353"/>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Old Uncle / First mother  dialogue</a:t>
              </a:r>
            </a:p>
          </p:txBody>
        </p:sp>
      </p:grpSp>
      <p:grpSp>
        <p:nvGrpSpPr>
          <p:cNvPr id="175" name="Group 174">
            <a:extLst>
              <a:ext uri="{FF2B5EF4-FFF2-40B4-BE49-F238E27FC236}">
                <a16:creationId xmlns:a16="http://schemas.microsoft.com/office/drawing/2014/main" id="{8A1B85C9-EEE7-5ECD-41F8-BDBCF575417A}"/>
              </a:ext>
            </a:extLst>
          </p:cNvPr>
          <p:cNvGrpSpPr/>
          <p:nvPr/>
        </p:nvGrpSpPr>
        <p:grpSpPr>
          <a:xfrm>
            <a:off x="9357918" y="5369778"/>
            <a:ext cx="1999572" cy="800963"/>
            <a:chOff x="3400256" y="4372741"/>
            <a:chExt cx="4897025" cy="1409693"/>
          </a:xfrm>
        </p:grpSpPr>
        <p:pic>
          <p:nvPicPr>
            <p:cNvPr id="176" name="Picture 175">
              <a:extLst>
                <a:ext uri="{FF2B5EF4-FFF2-40B4-BE49-F238E27FC236}">
                  <a16:creationId xmlns:a16="http://schemas.microsoft.com/office/drawing/2014/main" id="{0AF56917-12C3-56FB-2386-C8C2FCD067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77" name="Picture 176">
              <a:extLst>
                <a:ext uri="{FF2B5EF4-FFF2-40B4-BE49-F238E27FC236}">
                  <a16:creationId xmlns:a16="http://schemas.microsoft.com/office/drawing/2014/main" id="{774FD41F-844F-CBA8-0467-FB73E5C41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78" name="TextBox 177">
              <a:extLst>
                <a:ext uri="{FF2B5EF4-FFF2-40B4-BE49-F238E27FC236}">
                  <a16:creationId xmlns:a16="http://schemas.microsoft.com/office/drawing/2014/main" id="{E2B9E1B0-3D99-430B-B239-7242572C00FF}"/>
                </a:ext>
              </a:extLst>
            </p:cNvPr>
            <p:cNvSpPr txBox="1"/>
            <p:nvPr/>
          </p:nvSpPr>
          <p:spPr>
            <a:xfrm>
              <a:off x="3505389" y="4403504"/>
              <a:ext cx="4612096" cy="1378930"/>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Memory of a past generation in ritual </a:t>
              </a:r>
              <a:r>
                <a:rPr lang="en-US" sz="1050" dirty="0" err="1">
                  <a:solidFill>
                    <a:schemeClr val="bg1"/>
                  </a:solidFill>
                  <a:latin typeface="Gotham" panose="02000504050000020004" pitchFamily="2" charset="0"/>
                </a:rPr>
                <a:t>peice</a:t>
              </a:r>
              <a:endParaRPr lang="en-US" sz="1050" dirty="0">
                <a:solidFill>
                  <a:schemeClr val="bg1"/>
                </a:solidFill>
                <a:latin typeface="Gotham" panose="02000504050000020004" pitchFamily="2" charset="0"/>
              </a:endParaRPr>
            </a:p>
          </p:txBody>
        </p:sp>
      </p:grpSp>
      <p:grpSp>
        <p:nvGrpSpPr>
          <p:cNvPr id="179" name="Group 178">
            <a:extLst>
              <a:ext uri="{FF2B5EF4-FFF2-40B4-BE49-F238E27FC236}">
                <a16:creationId xmlns:a16="http://schemas.microsoft.com/office/drawing/2014/main" id="{050DEC9B-0ADC-1BDC-5714-77A361D77335}"/>
              </a:ext>
            </a:extLst>
          </p:cNvPr>
          <p:cNvGrpSpPr/>
          <p:nvPr/>
        </p:nvGrpSpPr>
        <p:grpSpPr>
          <a:xfrm>
            <a:off x="9645611" y="4568983"/>
            <a:ext cx="1446236" cy="619320"/>
            <a:chOff x="3400256" y="4372741"/>
            <a:chExt cx="4897025" cy="1090002"/>
          </a:xfrm>
        </p:grpSpPr>
        <p:pic>
          <p:nvPicPr>
            <p:cNvPr id="180" name="Picture 179">
              <a:extLst>
                <a:ext uri="{FF2B5EF4-FFF2-40B4-BE49-F238E27FC236}">
                  <a16:creationId xmlns:a16="http://schemas.microsoft.com/office/drawing/2014/main" id="{CC1575C5-47A9-9317-D47D-AE41FA45BE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81" name="Picture 180">
              <a:extLst>
                <a:ext uri="{FF2B5EF4-FFF2-40B4-BE49-F238E27FC236}">
                  <a16:creationId xmlns:a16="http://schemas.microsoft.com/office/drawing/2014/main" id="{FE2ACB07-F02C-8B4F-D477-DCE2234388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82" name="TextBox 181">
              <a:extLst>
                <a:ext uri="{FF2B5EF4-FFF2-40B4-BE49-F238E27FC236}">
                  <a16:creationId xmlns:a16="http://schemas.microsoft.com/office/drawing/2014/main" id="{0086A767-F7C6-AB0E-0A7A-F0B16329B2BF}"/>
                </a:ext>
              </a:extLst>
            </p:cNvPr>
            <p:cNvSpPr txBox="1"/>
            <p:nvPr/>
          </p:nvSpPr>
          <p:spPr>
            <a:xfrm>
              <a:off x="3505389" y="4403504"/>
              <a:ext cx="4612096" cy="952353"/>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Old Uncle / First mother  dialogue</a:t>
              </a:r>
            </a:p>
          </p:txBody>
        </p:sp>
      </p:grpSp>
      <p:grpSp>
        <p:nvGrpSpPr>
          <p:cNvPr id="183" name="Group 182">
            <a:extLst>
              <a:ext uri="{FF2B5EF4-FFF2-40B4-BE49-F238E27FC236}">
                <a16:creationId xmlns:a16="http://schemas.microsoft.com/office/drawing/2014/main" id="{83D476EA-892A-429A-2BB4-9C98B7818657}"/>
              </a:ext>
            </a:extLst>
          </p:cNvPr>
          <p:cNvGrpSpPr/>
          <p:nvPr/>
        </p:nvGrpSpPr>
        <p:grpSpPr>
          <a:xfrm>
            <a:off x="11097253" y="3346228"/>
            <a:ext cx="955961" cy="745140"/>
            <a:chOff x="3400256" y="4372741"/>
            <a:chExt cx="4897025" cy="1090002"/>
          </a:xfrm>
        </p:grpSpPr>
        <p:pic>
          <p:nvPicPr>
            <p:cNvPr id="184" name="Picture 183">
              <a:extLst>
                <a:ext uri="{FF2B5EF4-FFF2-40B4-BE49-F238E27FC236}">
                  <a16:creationId xmlns:a16="http://schemas.microsoft.com/office/drawing/2014/main" id="{A8F7D28C-6A3F-D9AF-C352-362FFBE4B6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256" y="4372741"/>
              <a:ext cx="4885044" cy="1090002"/>
            </a:xfrm>
            <a:prstGeom prst="rect">
              <a:avLst/>
            </a:prstGeom>
          </p:spPr>
        </p:pic>
        <p:pic>
          <p:nvPicPr>
            <p:cNvPr id="185" name="Picture 184">
              <a:extLst>
                <a:ext uri="{FF2B5EF4-FFF2-40B4-BE49-F238E27FC236}">
                  <a16:creationId xmlns:a16="http://schemas.microsoft.com/office/drawing/2014/main" id="{9CF6B9C0-6B2B-0B5B-FACA-A4EB6D73A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2237" y="4372741"/>
              <a:ext cx="4885044" cy="1090002"/>
            </a:xfrm>
            <a:prstGeom prst="rect">
              <a:avLst/>
            </a:prstGeom>
          </p:spPr>
        </p:pic>
        <p:sp>
          <p:nvSpPr>
            <p:cNvPr id="186" name="TextBox 185">
              <a:extLst>
                <a:ext uri="{FF2B5EF4-FFF2-40B4-BE49-F238E27FC236}">
                  <a16:creationId xmlns:a16="http://schemas.microsoft.com/office/drawing/2014/main" id="{C9AEEEAE-ECC2-C3E1-31D6-BF37B07DE70F}"/>
                </a:ext>
              </a:extLst>
            </p:cNvPr>
            <p:cNvSpPr txBox="1"/>
            <p:nvPr/>
          </p:nvSpPr>
          <p:spPr>
            <a:xfrm>
              <a:off x="3505388" y="4403504"/>
              <a:ext cx="4612095" cy="578441"/>
            </a:xfrm>
            <a:prstGeom prst="rect">
              <a:avLst/>
            </a:prstGeom>
            <a:noFill/>
          </p:spPr>
          <p:txBody>
            <a:bodyPr wrap="square" rtlCol="0">
              <a:spAutoFit/>
            </a:bodyPr>
            <a:lstStyle/>
            <a:p>
              <a:pPr algn="ctr">
                <a:lnSpc>
                  <a:spcPct val="150000"/>
                </a:lnSpc>
              </a:pPr>
              <a:r>
                <a:rPr lang="en-US" sz="1050" dirty="0">
                  <a:solidFill>
                    <a:schemeClr val="bg1"/>
                  </a:solidFill>
                  <a:latin typeface="Gotham" panose="02000504050000020004" pitchFamily="2" charset="0"/>
                </a:rPr>
                <a:t>Defeat Old Uncle</a:t>
              </a:r>
            </a:p>
          </p:txBody>
        </p:sp>
      </p:grpSp>
    </p:spTree>
    <p:extLst>
      <p:ext uri="{BB962C8B-B14F-4D97-AF65-F5344CB8AC3E}">
        <p14:creationId xmlns:p14="http://schemas.microsoft.com/office/powerpoint/2010/main" val="4130893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1113</TotalTime>
  <Words>1711</Words>
  <Application>Microsoft Office PowerPoint</Application>
  <PresentationFormat>Widescreen</PresentationFormat>
  <Paragraphs>189</Paragraphs>
  <Slides>17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Monomaniac One</vt:lpstr>
      <vt:lpstr>Calibri</vt:lpstr>
      <vt:lpstr>Gotham</vt:lpstr>
      <vt:lpstr>Tahoma</vt:lpstr>
      <vt:lpstr>Trebuchet MS</vt:lpstr>
      <vt:lpstr>Verdana</vt:lpstr>
      <vt:lpstr>Office Theme</vt:lpstr>
      <vt:lpstr>Game Flow</vt:lpstr>
      <vt:lpstr>PowerPoint Presentation</vt:lpstr>
      <vt:lpstr>PowerPoint Presentation</vt:lpstr>
      <vt:lpstr>THE GAME LOOP</vt:lpstr>
      <vt:lpstr>PowerPoint Presentation</vt:lpstr>
      <vt:lpstr>PowerPoint Presentation</vt:lpstr>
      <vt:lpstr>PowerPoint Presentation</vt:lpstr>
      <vt:lpstr>PowerPoint Presentation</vt:lpstr>
      <vt:lpstr>PowerPoint Presentation</vt:lpstr>
      <vt:lpstr>Narrative Principles</vt:lpstr>
      <vt:lpstr>The Family</vt:lpstr>
      <vt:lpstr>The Aspects</vt:lpstr>
      <vt:lpstr>The Aspects</vt:lpstr>
      <vt:lpstr>The Aspects</vt:lpstr>
      <vt:lpstr>Conversations with Old Uncle</vt:lpstr>
      <vt:lpstr>Whats needed</vt:lpstr>
      <vt:lpstr>Lets Chat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 Tavares</dc:creator>
  <cp:lastModifiedBy>Bharat Tavares</cp:lastModifiedBy>
  <cp:revision>3</cp:revision>
  <dcterms:created xsi:type="dcterms:W3CDTF">2024-08-21T07:24:45Z</dcterms:created>
  <dcterms:modified xsi:type="dcterms:W3CDTF">2024-08-22T22:36:25Z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2024-08-09T00:00:00Z</vt:filetime>
  </property>
  <property fmtid="{D5CDD505-2E9C-101B-9397-08002B2CF9AE}" pid="3" name="Creator">
    <vt:lpwstr>Microsoft® PowerPoint® 2019</vt:lpwstr>
  </property>
  <property fmtid="{D5CDD505-2E9C-101B-9397-08002B2CF9AE}" pid="4" name="LastSaved">
    <vt:filetime>2024-08-21T00:00:00Z</vt:filetime>
  </property>
  <property fmtid="{D5CDD505-2E9C-101B-9397-08002B2CF9AE}" pid="5" name="Producer">
    <vt:lpwstr>Microsoft® PowerPoint® 2019</vt:lpwstr>
  </property>
</Properties>
</file>